
<file path=[Content_Types].xml><?xml version="1.0" encoding="utf-8"?>
<Types xmlns="http://schemas.openxmlformats.org/package/2006/content-types">
  <Default Extension="png" ContentType="image/png"/>
  <Default Extension="tiff" ContentType="image/tiff"/>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3"/>
    <p:sldId id="27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8"/>
    <p:restoredTop sz="94740"/>
  </p:normalViewPr>
  <p:slideViewPr>
    <p:cSldViewPr snapToGrid="0" snapToObjects="1">
      <p:cViewPr varScale="1">
        <p:scale>
          <a:sx n="53" d="100"/>
          <a:sy n="53" d="100"/>
        </p:scale>
        <p:origin x="2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p:txBody>
      </p:sp>
      <p:sp>
        <p:nvSpPr>
          <p:cNvPr id="150" name="Shape 15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拷贝 1">
    <p:spTree>
      <p:nvGrpSpPr>
        <p:cNvPr id="1" name=""/>
        <p:cNvGrpSpPr/>
        <p:nvPr/>
      </p:nvGrpSpPr>
      <p:grpSpPr>
        <a:xfrm>
          <a:off x="0" y="0"/>
          <a:ext cx="0" cy="0"/>
          <a:chOff x="0" y="0"/>
          <a:chExt cx="0" cy="0"/>
        </a:xfrm>
      </p:grpSpPr>
      <p:pic>
        <p:nvPicPr>
          <p:cNvPr id="110" name="图像" descr="图像"/>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1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拷贝 3">
    <p:spTree>
      <p:nvGrpSpPr>
        <p:cNvPr id="1" name=""/>
        <p:cNvGrpSpPr/>
        <p:nvPr/>
      </p:nvGrpSpPr>
      <p:grpSpPr>
        <a:xfrm>
          <a:off x="0" y="0"/>
          <a:ext cx="0" cy="0"/>
          <a:chOff x="0" y="0"/>
          <a:chExt cx="0" cy="0"/>
        </a:xfrm>
      </p:grpSpPr>
      <p:pic>
        <p:nvPicPr>
          <p:cNvPr id="118" name="图像" descr="图像"/>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1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拷贝 2">
    <p:spTree>
      <p:nvGrpSpPr>
        <p:cNvPr id="1" name=""/>
        <p:cNvGrpSpPr/>
        <p:nvPr/>
      </p:nvGrpSpPr>
      <p:grpSpPr>
        <a:xfrm>
          <a:off x="0" y="0"/>
          <a:ext cx="0" cy="0"/>
          <a:chOff x="0" y="0"/>
          <a:chExt cx="0" cy="0"/>
        </a:xfrm>
      </p:grpSpPr>
      <p:pic>
        <p:nvPicPr>
          <p:cNvPr id="126" name="图像" descr="图像"/>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pic>
        <p:nvPicPr>
          <p:cNvPr id="134" name="图像" descr="图像"/>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142" name="图像" descr="图像"/>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4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9" Type="http://schemas.openxmlformats.org/officeDocument/2006/relationships/image" Target="../media/image26.emf"/><Relationship Id="rId8" Type="http://schemas.openxmlformats.org/officeDocument/2006/relationships/image" Target="../media/image25.emf"/><Relationship Id="rId7" Type="http://schemas.openxmlformats.org/officeDocument/2006/relationships/image" Target="../media/image24.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png"/><Relationship Id="rId3" Type="http://schemas.openxmlformats.org/officeDocument/2006/relationships/image" Target="../media/image20.emf"/><Relationship Id="rId21" Type="http://schemas.openxmlformats.org/officeDocument/2006/relationships/slideLayout" Target="../slideLayouts/slideLayout15.xml"/><Relationship Id="rId20" Type="http://schemas.openxmlformats.org/officeDocument/2006/relationships/image" Target="../media/image37.emf"/><Relationship Id="rId2" Type="http://schemas.openxmlformats.org/officeDocument/2006/relationships/image" Target="../media/image19.emf"/><Relationship Id="rId19" Type="http://schemas.openxmlformats.org/officeDocument/2006/relationships/image" Target="../media/image36.emf"/><Relationship Id="rId18" Type="http://schemas.openxmlformats.org/officeDocument/2006/relationships/image" Target="../media/image35.emf"/><Relationship Id="rId17" Type="http://schemas.openxmlformats.org/officeDocument/2006/relationships/image" Target="../media/image34.emf"/><Relationship Id="rId16" Type="http://schemas.openxmlformats.org/officeDocument/2006/relationships/image" Target="../media/image33.emf"/><Relationship Id="rId15" Type="http://schemas.openxmlformats.org/officeDocument/2006/relationships/image" Target="../media/image32.emf"/><Relationship Id="rId14" Type="http://schemas.openxmlformats.org/officeDocument/2006/relationships/image" Target="../media/image31.emf"/><Relationship Id="rId13" Type="http://schemas.openxmlformats.org/officeDocument/2006/relationships/image" Target="../media/image30.emf"/><Relationship Id="rId12" Type="http://schemas.openxmlformats.org/officeDocument/2006/relationships/image" Target="../media/image29.emf"/><Relationship Id="rId11" Type="http://schemas.openxmlformats.org/officeDocument/2006/relationships/image" Target="../media/image28.emf"/><Relationship Id="rId10" Type="http://schemas.openxmlformats.org/officeDocument/2006/relationships/image" Target="../media/image27.emf"/><Relationship Id="rId1"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8.png"/><Relationship Id="rId6" Type="http://schemas.openxmlformats.org/officeDocument/2006/relationships/image" Target="../media/image14.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2" Type="http://schemas.openxmlformats.org/officeDocument/2006/relationships/slideLayout" Target="../slideLayouts/slideLayout14.xml"/><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tif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tif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2" name="图像" descr="图像"/>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pic>
        <p:nvPicPr>
          <p:cNvPr id="153" name="图像"/>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800" y="4041735"/>
            <a:ext cx="11125200" cy="5632529"/>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6" name="项目组合样式"/>
          <p:cNvSpPr txBox="1"/>
          <p:nvPr/>
        </p:nvSpPr>
        <p:spPr>
          <a:xfrm>
            <a:off x="8293497" y="5987950"/>
            <a:ext cx="7797006"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项目组合样式</a:t>
            </a:r>
            <a:endParaRPr>
              <a:latin typeface="微软雅黑" panose="020B0503020204020204" charset="-122"/>
              <a:ea typeface="微软雅黑" panose="020B0503020204020204" charset="-122"/>
              <a:cs typeface="微软雅黑" panose="020B0503020204020204" charset="-122"/>
            </a:endParaRPr>
          </a:p>
        </p:txBody>
      </p:sp>
      <p:pic>
        <p:nvPicPr>
          <p:cNvPr id="197"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图像" descr="图像"/>
          <p:cNvPicPr>
            <a:picLocks noChangeAspect="1"/>
          </p:cNvPicPr>
          <p:nvPr/>
        </p:nvPicPr>
        <p:blipFill>
          <a:blip r:embed="rId1"/>
          <a:stretch>
            <a:fillRect/>
          </a:stretch>
        </p:blipFill>
        <p:spPr>
          <a:xfrm>
            <a:off x="8134350" y="2870200"/>
            <a:ext cx="8115300" cy="7975600"/>
          </a:xfrm>
          <a:prstGeom prst="rect">
            <a:avLst/>
          </a:prstGeom>
          <a:ln w="12700">
            <a:miter lim="400000"/>
            <a:headEnd/>
            <a:tailEnd/>
          </a:ln>
        </p:spPr>
      </p:pic>
      <p:sp>
        <p:nvSpPr>
          <p:cNvPr id="200" name="此处添加标题"/>
          <p:cNvSpPr txBox="1"/>
          <p:nvPr/>
        </p:nvSpPr>
        <p:spPr>
          <a:xfrm>
            <a:off x="5220612" y="2986782"/>
            <a:ext cx="2410916" cy="471924"/>
          </a:xfrm>
          <a:prstGeom prst="rect">
            <a:avLst/>
          </a:prstGeom>
          <a:ln w="12700">
            <a:miter lim="400000"/>
          </a:ln>
        </p:spPr>
        <p:txBody>
          <a:bodyPr wrap="none" lIns="50800" tIns="50800" rIns="50800" bIns="50800" anchor="ctr">
            <a:spAutoFit/>
          </a:bodyPr>
          <a:lstStyle>
            <a:lvl1pPr>
              <a:lnSpc>
                <a:spcPct val="80000"/>
              </a:lnSpc>
              <a:defRPr b="0">
                <a:solidFill>
                  <a:srgbClr val="1A2D4D"/>
                </a:solidFill>
                <a:latin typeface="PingFang HK Semibold"/>
                <a:ea typeface="PingFang HK Semibold"/>
                <a:cs typeface="PingFang HK Semibold"/>
                <a:sym typeface="PingFang HK Semibold"/>
              </a:defRPr>
            </a:lvl1pPr>
          </a:lstStyle>
          <a:p>
            <a:r>
              <a:rPr dirty="0">
                <a:latin typeface="微软雅黑" panose="020B0503020204020204" charset="-122"/>
                <a:ea typeface="微软雅黑" panose="020B0503020204020204" charset="-122"/>
                <a:cs typeface="微软雅黑" panose="020B0503020204020204" charset="-122"/>
              </a:rPr>
              <a:t>此处添加标题</a:t>
            </a:r>
            <a:endParaRPr dirty="0">
              <a:latin typeface="微软雅黑" panose="020B0503020204020204" charset="-122"/>
              <a:ea typeface="微软雅黑" panose="020B0503020204020204" charset="-122"/>
              <a:cs typeface="微软雅黑" panose="020B0503020204020204" charset="-122"/>
            </a:endParaRPr>
          </a:p>
        </p:txBody>
      </p:sp>
      <p:sp>
        <p:nvSpPr>
          <p:cNvPr id="201" name="此处添正文此处添正文此处添正文此处添正文此处添正文此处添正文此处添正文此处添正文此处添正文此处添正文此处添正文此处添正文此处添正文"/>
          <p:cNvSpPr txBox="1"/>
          <p:nvPr/>
        </p:nvSpPr>
        <p:spPr>
          <a:xfrm>
            <a:off x="1566615" y="3720532"/>
            <a:ext cx="6059605" cy="1071640"/>
          </a:xfrm>
          <a:prstGeom prst="rect">
            <a:avLst/>
          </a:prstGeom>
          <a:ln w="12700">
            <a:miter lim="400000"/>
          </a:ln>
        </p:spPr>
        <p:txBody>
          <a:bodyPr lIns="50800" tIns="50800" rIns="50800" bIns="50800">
            <a:spAutoFit/>
          </a:bodyPr>
          <a:lstStyle>
            <a:lvl1pPr algn="r">
              <a:lnSpc>
                <a:spcPct val="120000"/>
              </a:lnSpc>
              <a:defRPr sz="18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sp>
        <p:nvSpPr>
          <p:cNvPr id="202" name="此处添加标题"/>
          <p:cNvSpPr txBox="1"/>
          <p:nvPr/>
        </p:nvSpPr>
        <p:spPr>
          <a:xfrm>
            <a:off x="5220612" y="9009008"/>
            <a:ext cx="2410916" cy="471924"/>
          </a:xfrm>
          <a:prstGeom prst="rect">
            <a:avLst/>
          </a:prstGeom>
          <a:ln w="12700">
            <a:miter lim="400000"/>
          </a:ln>
        </p:spPr>
        <p:txBody>
          <a:bodyPr wrap="none" lIns="50800" tIns="50800" rIns="50800" bIns="50800" anchor="ctr">
            <a:spAutoFit/>
          </a:bodyPr>
          <a:lstStyle>
            <a:lvl1pPr>
              <a:lnSpc>
                <a:spcPct val="80000"/>
              </a:lnSpc>
              <a:defRPr b="0">
                <a:solidFill>
                  <a:srgbClr val="1A2D4D"/>
                </a:solidFill>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此处添加标题</a:t>
            </a:r>
            <a:endParaRPr>
              <a:latin typeface="微软雅黑" panose="020B0503020204020204" charset="-122"/>
              <a:ea typeface="微软雅黑" panose="020B0503020204020204" charset="-122"/>
              <a:cs typeface="微软雅黑" panose="020B0503020204020204" charset="-122"/>
            </a:endParaRPr>
          </a:p>
        </p:txBody>
      </p:sp>
      <p:sp>
        <p:nvSpPr>
          <p:cNvPr id="203" name="此处添正文此处添正文此处添正文此处添正文此处添正文此处添正文此处添正文此处添正文此处添正文此处添正文此处添正文此处添正文此处添正文"/>
          <p:cNvSpPr txBox="1"/>
          <p:nvPr/>
        </p:nvSpPr>
        <p:spPr>
          <a:xfrm>
            <a:off x="1566615" y="9742758"/>
            <a:ext cx="6059605" cy="1071640"/>
          </a:xfrm>
          <a:prstGeom prst="rect">
            <a:avLst/>
          </a:prstGeom>
          <a:ln w="12700">
            <a:miter lim="400000"/>
          </a:ln>
        </p:spPr>
        <p:txBody>
          <a:bodyPr lIns="50800" tIns="50800" rIns="50800" bIns="50800">
            <a:spAutoFit/>
          </a:bodyPr>
          <a:lstStyle>
            <a:lvl1pPr algn="r">
              <a:lnSpc>
                <a:spcPct val="120000"/>
              </a:lnSpc>
              <a:defRPr sz="18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sp>
        <p:nvSpPr>
          <p:cNvPr id="204" name="此处添加标题"/>
          <p:cNvSpPr txBox="1"/>
          <p:nvPr/>
        </p:nvSpPr>
        <p:spPr>
          <a:xfrm>
            <a:off x="16757780" y="2986782"/>
            <a:ext cx="2410916" cy="471924"/>
          </a:xfrm>
          <a:prstGeom prst="rect">
            <a:avLst/>
          </a:prstGeom>
          <a:ln w="12700">
            <a:miter lim="400000"/>
          </a:ln>
        </p:spPr>
        <p:txBody>
          <a:bodyPr wrap="none" lIns="50800" tIns="50800" rIns="50800" bIns="50800" anchor="ctr">
            <a:spAutoFit/>
          </a:bodyPr>
          <a:lstStyle>
            <a:lvl1pPr algn="l">
              <a:lnSpc>
                <a:spcPct val="80000"/>
              </a:lnSpc>
              <a:defRPr b="0">
                <a:solidFill>
                  <a:srgbClr val="1A2D4D"/>
                </a:solidFill>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此处添加标题</a:t>
            </a:r>
            <a:endParaRPr>
              <a:latin typeface="微软雅黑" panose="020B0503020204020204" charset="-122"/>
              <a:ea typeface="微软雅黑" panose="020B0503020204020204" charset="-122"/>
              <a:cs typeface="微软雅黑" panose="020B0503020204020204" charset="-122"/>
            </a:endParaRPr>
          </a:p>
        </p:txBody>
      </p:sp>
      <p:sp>
        <p:nvSpPr>
          <p:cNvPr id="205" name="此处添正文此处添正文此处添正文此处添正文此处添正文此处添正文此处添正文此处添正文此处添正文此处添正文此处添正文此处添正文此处添正文"/>
          <p:cNvSpPr txBox="1"/>
          <p:nvPr/>
        </p:nvSpPr>
        <p:spPr>
          <a:xfrm>
            <a:off x="16757780" y="3720532"/>
            <a:ext cx="6059604" cy="1071640"/>
          </a:xfrm>
          <a:prstGeom prst="rect">
            <a:avLst/>
          </a:prstGeom>
          <a:ln w="12700">
            <a:miter lim="400000"/>
          </a:ln>
        </p:spPr>
        <p:txBody>
          <a:bodyPr lIns="50800" tIns="50800" rIns="50800" bIns="50800">
            <a:spAutoFit/>
          </a:bodyPr>
          <a:lstStyle>
            <a:lvl1pPr algn="l">
              <a:lnSpc>
                <a:spcPct val="120000"/>
              </a:lnSpc>
              <a:defRPr sz="18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sp>
        <p:nvSpPr>
          <p:cNvPr id="206" name="此处添加标题"/>
          <p:cNvSpPr txBox="1"/>
          <p:nvPr/>
        </p:nvSpPr>
        <p:spPr>
          <a:xfrm>
            <a:off x="16757780" y="9009008"/>
            <a:ext cx="2410916" cy="471924"/>
          </a:xfrm>
          <a:prstGeom prst="rect">
            <a:avLst/>
          </a:prstGeom>
          <a:ln w="12700">
            <a:miter lim="400000"/>
          </a:ln>
        </p:spPr>
        <p:txBody>
          <a:bodyPr wrap="none" lIns="50800" tIns="50800" rIns="50800" bIns="50800" anchor="ctr">
            <a:spAutoFit/>
          </a:bodyPr>
          <a:lstStyle>
            <a:lvl1pPr algn="l">
              <a:lnSpc>
                <a:spcPct val="80000"/>
              </a:lnSpc>
              <a:defRPr b="0">
                <a:solidFill>
                  <a:srgbClr val="1A2D4D"/>
                </a:solidFill>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此处添加标题</a:t>
            </a:r>
            <a:endParaRPr>
              <a:latin typeface="微软雅黑" panose="020B0503020204020204" charset="-122"/>
              <a:ea typeface="微软雅黑" panose="020B0503020204020204" charset="-122"/>
              <a:cs typeface="微软雅黑" panose="020B0503020204020204" charset="-122"/>
            </a:endParaRPr>
          </a:p>
        </p:txBody>
      </p:sp>
      <p:sp>
        <p:nvSpPr>
          <p:cNvPr id="207" name="此处添正文此处添正文此处添正文此处添正文此处添正文此处添正文此处添正文此处添正文此处添正文此处添正文此处添正文此处添正文此处添正文"/>
          <p:cNvSpPr txBox="1"/>
          <p:nvPr/>
        </p:nvSpPr>
        <p:spPr>
          <a:xfrm>
            <a:off x="16757780" y="9742758"/>
            <a:ext cx="6059604" cy="1071640"/>
          </a:xfrm>
          <a:prstGeom prst="rect">
            <a:avLst/>
          </a:prstGeom>
          <a:ln w="12700">
            <a:miter lim="400000"/>
          </a:ln>
        </p:spPr>
        <p:txBody>
          <a:bodyPr lIns="50800" tIns="50800" rIns="50800" bIns="50800">
            <a:spAutoFit/>
          </a:bodyPr>
          <a:lstStyle>
            <a:lvl1pPr algn="l">
              <a:lnSpc>
                <a:spcPct val="120000"/>
              </a:lnSpc>
              <a:defRPr sz="18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sp>
        <p:nvSpPr>
          <p:cNvPr id="208" name="壹"/>
          <p:cNvSpPr txBox="1"/>
          <p:nvPr/>
        </p:nvSpPr>
        <p:spPr>
          <a:xfrm>
            <a:off x="8537285" y="3214843"/>
            <a:ext cx="1003301" cy="1346201"/>
          </a:xfrm>
          <a:prstGeom prst="rect">
            <a:avLst/>
          </a:prstGeom>
          <a:ln w="12700">
            <a:miter lim="400000"/>
          </a:ln>
        </p:spPr>
        <p:txBody>
          <a:bodyPr wrap="none" lIns="50800" tIns="50800" rIns="50800" bIns="50800" anchor="ctr">
            <a:spAutoFit/>
          </a:bodyPr>
          <a:lstStyle>
            <a:lvl1pPr>
              <a:lnSpc>
                <a:spcPct val="80000"/>
              </a:lnSpc>
              <a:defRPr sz="7000" b="0">
                <a:solidFill>
                  <a:srgbClr val="FFFFFF"/>
                </a:solidFill>
                <a:latin typeface="PingFang HK Semibold"/>
                <a:ea typeface="PingFang HK Semibold"/>
                <a:cs typeface="PingFang HK Semibold"/>
                <a:sym typeface="PingFang HK Semibold"/>
              </a:defRPr>
            </a:lvl1pPr>
          </a:lstStyle>
          <a:p>
            <a:r>
              <a:rPr dirty="0" err="1"/>
              <a:t>壹</a:t>
            </a:r>
            <a:endParaRPr dirty="0"/>
          </a:p>
        </p:txBody>
      </p:sp>
      <p:sp>
        <p:nvSpPr>
          <p:cNvPr id="209" name="贰"/>
          <p:cNvSpPr txBox="1"/>
          <p:nvPr/>
        </p:nvSpPr>
        <p:spPr>
          <a:xfrm>
            <a:off x="14835716" y="3189443"/>
            <a:ext cx="1003301" cy="1346201"/>
          </a:xfrm>
          <a:prstGeom prst="rect">
            <a:avLst/>
          </a:prstGeom>
          <a:ln w="12700">
            <a:miter lim="400000"/>
          </a:ln>
        </p:spPr>
        <p:txBody>
          <a:bodyPr wrap="none" lIns="50800" tIns="50800" rIns="50800" bIns="50800" anchor="ctr">
            <a:spAutoFit/>
          </a:bodyPr>
          <a:lstStyle>
            <a:lvl1pPr>
              <a:lnSpc>
                <a:spcPct val="80000"/>
              </a:lnSpc>
              <a:defRPr sz="7000" b="0">
                <a:solidFill>
                  <a:srgbClr val="FFFFFF"/>
                </a:solidFill>
                <a:latin typeface="PingFang HK Semibold"/>
                <a:ea typeface="PingFang HK Semibold"/>
                <a:cs typeface="PingFang HK Semibold"/>
                <a:sym typeface="PingFang HK Semibold"/>
              </a:defRPr>
            </a:lvl1pPr>
          </a:lstStyle>
          <a:p>
            <a:r>
              <a:rPr dirty="0" err="1"/>
              <a:t>贰</a:t>
            </a:r>
            <a:endParaRPr dirty="0"/>
          </a:p>
        </p:txBody>
      </p:sp>
      <p:sp>
        <p:nvSpPr>
          <p:cNvPr id="210" name="叁"/>
          <p:cNvSpPr txBox="1"/>
          <p:nvPr/>
        </p:nvSpPr>
        <p:spPr>
          <a:xfrm>
            <a:off x="8553449" y="9369662"/>
            <a:ext cx="1003301" cy="1346201"/>
          </a:xfrm>
          <a:prstGeom prst="rect">
            <a:avLst/>
          </a:prstGeom>
          <a:ln w="12700">
            <a:miter lim="400000"/>
          </a:ln>
        </p:spPr>
        <p:txBody>
          <a:bodyPr wrap="none" lIns="50800" tIns="50800" rIns="50800" bIns="50800" anchor="ctr">
            <a:spAutoFit/>
          </a:bodyPr>
          <a:lstStyle>
            <a:lvl1pPr>
              <a:lnSpc>
                <a:spcPct val="80000"/>
              </a:lnSpc>
              <a:defRPr sz="7000" b="0">
                <a:solidFill>
                  <a:srgbClr val="FFFFFF"/>
                </a:solidFill>
                <a:latin typeface="PingFang HK Semibold"/>
                <a:ea typeface="PingFang HK Semibold"/>
                <a:cs typeface="PingFang HK Semibold"/>
                <a:sym typeface="PingFang HK Semibold"/>
              </a:defRPr>
            </a:lvl1pPr>
          </a:lstStyle>
          <a:p>
            <a:r>
              <a:rPr dirty="0" err="1"/>
              <a:t>叁</a:t>
            </a:r>
            <a:endParaRPr dirty="0"/>
          </a:p>
        </p:txBody>
      </p:sp>
      <p:sp>
        <p:nvSpPr>
          <p:cNvPr id="211" name="肆"/>
          <p:cNvSpPr txBox="1"/>
          <p:nvPr/>
        </p:nvSpPr>
        <p:spPr>
          <a:xfrm>
            <a:off x="14873816" y="9403144"/>
            <a:ext cx="1003301" cy="1346201"/>
          </a:xfrm>
          <a:prstGeom prst="rect">
            <a:avLst/>
          </a:prstGeom>
          <a:ln w="12700">
            <a:miter lim="400000"/>
          </a:ln>
        </p:spPr>
        <p:txBody>
          <a:bodyPr wrap="none" lIns="50800" tIns="50800" rIns="50800" bIns="50800" anchor="ctr">
            <a:spAutoFit/>
          </a:bodyPr>
          <a:lstStyle>
            <a:lvl1pPr>
              <a:lnSpc>
                <a:spcPct val="80000"/>
              </a:lnSpc>
              <a:defRPr sz="7000" b="0">
                <a:solidFill>
                  <a:srgbClr val="FFFFFF"/>
                </a:solidFill>
                <a:latin typeface="PingFang HK Semibold"/>
                <a:ea typeface="PingFang HK Semibold"/>
                <a:cs typeface="PingFang HK Semibold"/>
                <a:sym typeface="PingFang HK Semibold"/>
              </a:defRPr>
            </a:lvl1pPr>
          </a:lstStyle>
          <a:p>
            <a:r>
              <a:rPr dirty="0" err="1"/>
              <a:t>肆</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3" name="大写中文序号"/>
          <p:cNvSpPr txBox="1"/>
          <p:nvPr/>
        </p:nvSpPr>
        <p:spPr>
          <a:xfrm>
            <a:off x="8324849" y="6002020"/>
            <a:ext cx="7734301" cy="1371600"/>
          </a:xfrm>
          <a:prstGeom prst="rect">
            <a:avLst/>
          </a:prstGeom>
          <a:ln w="12700">
            <a:miter lim="400000"/>
          </a:ln>
        </p:spPr>
        <p:txBody>
          <a:bodyPr wrap="none" lIns="50800" tIns="50800" rIns="50800" bIns="50800" anchor="ctr">
            <a:spAutoFit/>
          </a:bodyPr>
          <a:lstStyle>
            <a:lvl1pPr>
              <a:lnSpc>
                <a:spcPct val="80000"/>
              </a:lnSpc>
              <a:defRPr sz="10000" b="0">
                <a:latin typeface="Source Han Sans CN Bold Bold"/>
                <a:ea typeface="Source Han Sans CN Bold Bold"/>
                <a:cs typeface="Source Han Sans CN Bold Bold"/>
                <a:sym typeface="Source Han Sans CN Bold Bold"/>
              </a:defRPr>
            </a:lvl1pPr>
          </a:lstStyle>
          <a:p>
            <a:r>
              <a:rPr>
                <a:latin typeface="微软雅黑" panose="020B0503020204020204" charset="-122"/>
                <a:ea typeface="微软雅黑" panose="020B0503020204020204" charset="-122"/>
                <a:cs typeface="微软雅黑" panose="020B0503020204020204" charset="-122"/>
              </a:rPr>
              <a:t>大写中文序号</a:t>
            </a:r>
            <a:endParaRPr>
              <a:latin typeface="微软雅黑" panose="020B0503020204020204" charset="-122"/>
              <a:ea typeface="微软雅黑" panose="020B0503020204020204" charset="-122"/>
              <a:cs typeface="微软雅黑" panose="020B0503020204020204" charset="-122"/>
            </a:endParaRPr>
          </a:p>
        </p:txBody>
      </p:sp>
      <p:sp>
        <p:nvSpPr>
          <p:cNvPr id="214" name="项目序号"/>
          <p:cNvSpPr txBox="1"/>
          <p:nvPr/>
        </p:nvSpPr>
        <p:spPr>
          <a:xfrm>
            <a:off x="10864850" y="4884420"/>
            <a:ext cx="2654301" cy="736600"/>
          </a:xfrm>
          <a:prstGeom prst="rect">
            <a:avLst/>
          </a:prstGeom>
          <a:ln w="12700">
            <a:miter lim="400000"/>
          </a:ln>
        </p:spPr>
        <p:txBody>
          <a:bodyPr wrap="none" lIns="50800" tIns="50800" rIns="50800" bIns="50800" anchor="ctr">
            <a:spAutoFit/>
          </a:bodyPr>
          <a:lstStyle>
            <a:lvl1pPr>
              <a:lnSpc>
                <a:spcPct val="80000"/>
              </a:lnSpc>
              <a:defRPr sz="5000" b="0">
                <a:latin typeface="Source Han Sans CN Normal"/>
                <a:ea typeface="Source Han Sans CN Normal"/>
                <a:cs typeface="Source Han Sans CN Normal"/>
                <a:sym typeface="Source Han Sans CN Normal"/>
              </a:defRPr>
            </a:lvl1pPr>
          </a:lstStyle>
          <a:p>
            <a:r>
              <a:rPr>
                <a:latin typeface="微软雅黑" panose="020B0503020204020204" charset="-122"/>
                <a:ea typeface="微软雅黑" panose="020B0503020204020204" charset="-122"/>
                <a:cs typeface="微软雅黑" panose="020B0503020204020204" charset="-122"/>
              </a:rPr>
              <a:t>项目序号</a:t>
            </a:r>
            <a:endParaRPr>
              <a:latin typeface="微软雅黑" panose="020B0503020204020204" charset="-122"/>
              <a:ea typeface="微软雅黑" panose="020B0503020204020204" charset="-122"/>
              <a:cs typeface="微软雅黑" panose="020B0503020204020204" charset="-122"/>
            </a:endParaRPr>
          </a:p>
        </p:txBody>
      </p:sp>
      <p:pic>
        <p:nvPicPr>
          <p:cNvPr id="215"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188041" y="2844800"/>
            <a:ext cx="1524000" cy="1524000"/>
          </a:xfrm>
          <a:prstGeom prst="rect">
            <a:avLst/>
          </a:prstGeom>
        </p:spPr>
      </p:pic>
      <p:pic>
        <p:nvPicPr>
          <p:cNvPr id="25" name="图片 24"/>
          <p:cNvPicPr>
            <a:picLocks noChangeAspect="1"/>
          </p:cNvPicPr>
          <p:nvPr/>
        </p:nvPicPr>
        <p:blipFill>
          <a:blip r:embed="rId2"/>
          <a:stretch>
            <a:fillRect/>
          </a:stretch>
        </p:blipFill>
        <p:spPr>
          <a:xfrm>
            <a:off x="8808746" y="2844800"/>
            <a:ext cx="1524000" cy="1524000"/>
          </a:xfrm>
          <a:prstGeom prst="rect">
            <a:avLst/>
          </a:prstGeom>
        </p:spPr>
      </p:pic>
      <p:pic>
        <p:nvPicPr>
          <p:cNvPr id="27" name="图片 26"/>
          <p:cNvPicPr>
            <a:picLocks noChangeAspect="1"/>
          </p:cNvPicPr>
          <p:nvPr/>
        </p:nvPicPr>
        <p:blipFill>
          <a:blip r:embed="rId3"/>
          <a:stretch>
            <a:fillRect/>
          </a:stretch>
        </p:blipFill>
        <p:spPr>
          <a:xfrm>
            <a:off x="11429451" y="2844800"/>
            <a:ext cx="1524000" cy="1524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0156" y="2844800"/>
            <a:ext cx="1524000" cy="1524000"/>
          </a:xfrm>
          <a:prstGeom prst="rect">
            <a:avLst/>
          </a:prstGeom>
        </p:spPr>
      </p:pic>
      <p:pic>
        <p:nvPicPr>
          <p:cNvPr id="30" name="图片 29"/>
          <p:cNvPicPr>
            <a:picLocks noChangeAspect="1"/>
          </p:cNvPicPr>
          <p:nvPr/>
        </p:nvPicPr>
        <p:blipFill>
          <a:blip r:embed="rId5"/>
          <a:stretch>
            <a:fillRect/>
          </a:stretch>
        </p:blipFill>
        <p:spPr>
          <a:xfrm>
            <a:off x="16670862" y="2844800"/>
            <a:ext cx="1524000" cy="1524000"/>
          </a:xfrm>
          <a:prstGeom prst="rect">
            <a:avLst/>
          </a:prstGeom>
        </p:spPr>
      </p:pic>
      <p:pic>
        <p:nvPicPr>
          <p:cNvPr id="32" name="图片 31"/>
          <p:cNvPicPr>
            <a:picLocks noChangeAspect="1"/>
          </p:cNvPicPr>
          <p:nvPr/>
        </p:nvPicPr>
        <p:blipFill>
          <a:blip r:embed="rId6"/>
          <a:stretch>
            <a:fillRect/>
          </a:stretch>
        </p:blipFill>
        <p:spPr>
          <a:xfrm>
            <a:off x="6188040" y="4935585"/>
            <a:ext cx="1524000" cy="1524000"/>
          </a:xfrm>
          <a:prstGeom prst="rect">
            <a:avLst/>
          </a:prstGeom>
        </p:spPr>
      </p:pic>
      <p:pic>
        <p:nvPicPr>
          <p:cNvPr id="34" name="图片 33"/>
          <p:cNvPicPr>
            <a:picLocks noChangeAspect="1"/>
          </p:cNvPicPr>
          <p:nvPr/>
        </p:nvPicPr>
        <p:blipFill>
          <a:blip r:embed="rId7"/>
          <a:stretch>
            <a:fillRect/>
          </a:stretch>
        </p:blipFill>
        <p:spPr>
          <a:xfrm>
            <a:off x="8809020" y="4935585"/>
            <a:ext cx="1524000" cy="1524000"/>
          </a:xfrm>
          <a:prstGeom prst="rect">
            <a:avLst/>
          </a:prstGeom>
        </p:spPr>
      </p:pic>
      <p:pic>
        <p:nvPicPr>
          <p:cNvPr id="36" name="图片 35"/>
          <p:cNvPicPr>
            <a:picLocks noChangeAspect="1"/>
          </p:cNvPicPr>
          <p:nvPr/>
        </p:nvPicPr>
        <p:blipFill>
          <a:blip r:embed="rId8"/>
          <a:stretch>
            <a:fillRect/>
          </a:stretch>
        </p:blipFill>
        <p:spPr>
          <a:xfrm>
            <a:off x="11429634" y="4935585"/>
            <a:ext cx="1524000" cy="1524000"/>
          </a:xfrm>
          <a:prstGeom prst="rect">
            <a:avLst/>
          </a:prstGeom>
        </p:spPr>
      </p:pic>
      <p:pic>
        <p:nvPicPr>
          <p:cNvPr id="38" name="图片 37"/>
          <p:cNvPicPr>
            <a:picLocks noChangeAspect="1"/>
          </p:cNvPicPr>
          <p:nvPr/>
        </p:nvPicPr>
        <p:blipFill>
          <a:blip r:embed="rId9"/>
          <a:stretch>
            <a:fillRect/>
          </a:stretch>
        </p:blipFill>
        <p:spPr>
          <a:xfrm>
            <a:off x="14050248" y="4935585"/>
            <a:ext cx="1524000" cy="1524000"/>
          </a:xfrm>
          <a:prstGeom prst="rect">
            <a:avLst/>
          </a:prstGeom>
        </p:spPr>
      </p:pic>
      <p:pic>
        <p:nvPicPr>
          <p:cNvPr id="40" name="图片 39"/>
          <p:cNvPicPr>
            <a:picLocks noChangeAspect="1"/>
          </p:cNvPicPr>
          <p:nvPr/>
        </p:nvPicPr>
        <p:blipFill>
          <a:blip r:embed="rId10"/>
          <a:stretch>
            <a:fillRect/>
          </a:stretch>
        </p:blipFill>
        <p:spPr>
          <a:xfrm>
            <a:off x="16670862" y="4935585"/>
            <a:ext cx="1524000" cy="1524000"/>
          </a:xfrm>
          <a:prstGeom prst="rect">
            <a:avLst/>
          </a:prstGeom>
        </p:spPr>
      </p:pic>
      <p:pic>
        <p:nvPicPr>
          <p:cNvPr id="13" name="图片 12"/>
          <p:cNvPicPr>
            <a:picLocks noChangeAspect="1"/>
          </p:cNvPicPr>
          <p:nvPr/>
        </p:nvPicPr>
        <p:blipFill>
          <a:blip r:embed="rId11"/>
          <a:stretch>
            <a:fillRect/>
          </a:stretch>
        </p:blipFill>
        <p:spPr>
          <a:xfrm>
            <a:off x="8808654" y="7278737"/>
            <a:ext cx="1524000" cy="1524000"/>
          </a:xfrm>
          <a:prstGeom prst="rect">
            <a:avLst/>
          </a:prstGeom>
        </p:spPr>
      </p:pic>
      <p:pic>
        <p:nvPicPr>
          <p:cNvPr id="14" name="图片 13"/>
          <p:cNvPicPr>
            <a:picLocks noChangeAspect="1"/>
          </p:cNvPicPr>
          <p:nvPr/>
        </p:nvPicPr>
        <p:blipFill>
          <a:blip r:embed="rId12"/>
          <a:stretch>
            <a:fillRect/>
          </a:stretch>
        </p:blipFill>
        <p:spPr>
          <a:xfrm>
            <a:off x="6188040" y="7278737"/>
            <a:ext cx="1524000" cy="1524000"/>
          </a:xfrm>
          <a:prstGeom prst="rect">
            <a:avLst/>
          </a:prstGeom>
        </p:spPr>
      </p:pic>
      <p:pic>
        <p:nvPicPr>
          <p:cNvPr id="15" name="图片 14"/>
          <p:cNvPicPr>
            <a:picLocks noChangeAspect="1"/>
          </p:cNvPicPr>
          <p:nvPr/>
        </p:nvPicPr>
        <p:blipFill>
          <a:blip r:embed="rId13"/>
          <a:stretch>
            <a:fillRect/>
          </a:stretch>
        </p:blipFill>
        <p:spPr>
          <a:xfrm>
            <a:off x="11429268" y="7278737"/>
            <a:ext cx="1524000" cy="1524000"/>
          </a:xfrm>
          <a:prstGeom prst="rect">
            <a:avLst/>
          </a:prstGeom>
        </p:spPr>
      </p:pic>
      <p:pic>
        <p:nvPicPr>
          <p:cNvPr id="16" name="图片 15"/>
          <p:cNvPicPr>
            <a:picLocks noChangeAspect="1"/>
          </p:cNvPicPr>
          <p:nvPr/>
        </p:nvPicPr>
        <p:blipFill>
          <a:blip r:embed="rId14"/>
          <a:stretch>
            <a:fillRect/>
          </a:stretch>
        </p:blipFill>
        <p:spPr>
          <a:xfrm>
            <a:off x="14050248" y="7271712"/>
            <a:ext cx="1524000" cy="1524000"/>
          </a:xfrm>
          <a:prstGeom prst="rect">
            <a:avLst/>
          </a:prstGeom>
        </p:spPr>
      </p:pic>
      <p:pic>
        <p:nvPicPr>
          <p:cNvPr id="17" name="图片 16"/>
          <p:cNvPicPr>
            <a:picLocks noChangeAspect="1"/>
          </p:cNvPicPr>
          <p:nvPr/>
        </p:nvPicPr>
        <p:blipFill>
          <a:blip r:embed="rId15"/>
          <a:stretch>
            <a:fillRect/>
          </a:stretch>
        </p:blipFill>
        <p:spPr>
          <a:xfrm>
            <a:off x="16670496" y="7278737"/>
            <a:ext cx="1524000" cy="1524000"/>
          </a:xfrm>
          <a:prstGeom prst="rect">
            <a:avLst/>
          </a:prstGeom>
        </p:spPr>
      </p:pic>
      <p:pic>
        <p:nvPicPr>
          <p:cNvPr id="47" name="图片 46"/>
          <p:cNvPicPr>
            <a:picLocks noChangeAspect="1"/>
          </p:cNvPicPr>
          <p:nvPr/>
        </p:nvPicPr>
        <p:blipFill>
          <a:blip r:embed="rId16"/>
          <a:stretch>
            <a:fillRect/>
          </a:stretch>
        </p:blipFill>
        <p:spPr>
          <a:xfrm>
            <a:off x="6201163" y="9438024"/>
            <a:ext cx="1524000" cy="1524000"/>
          </a:xfrm>
          <a:prstGeom prst="rect">
            <a:avLst/>
          </a:prstGeom>
        </p:spPr>
      </p:pic>
      <p:pic>
        <p:nvPicPr>
          <p:cNvPr id="19" name="图片 18"/>
          <p:cNvPicPr>
            <a:picLocks noChangeAspect="1"/>
          </p:cNvPicPr>
          <p:nvPr/>
        </p:nvPicPr>
        <p:blipFill>
          <a:blip r:embed="rId17"/>
          <a:stretch>
            <a:fillRect/>
          </a:stretch>
        </p:blipFill>
        <p:spPr>
          <a:xfrm>
            <a:off x="8808654" y="9393767"/>
            <a:ext cx="1524000" cy="1524000"/>
          </a:xfrm>
          <a:prstGeom prst="rect">
            <a:avLst/>
          </a:prstGeom>
        </p:spPr>
      </p:pic>
      <p:pic>
        <p:nvPicPr>
          <p:cNvPr id="20" name="图片 19"/>
          <p:cNvPicPr>
            <a:picLocks noChangeAspect="1"/>
          </p:cNvPicPr>
          <p:nvPr/>
        </p:nvPicPr>
        <p:blipFill>
          <a:blip r:embed="rId18"/>
          <a:stretch>
            <a:fillRect/>
          </a:stretch>
        </p:blipFill>
        <p:spPr>
          <a:xfrm>
            <a:off x="11429268" y="9431482"/>
            <a:ext cx="1524000" cy="1524000"/>
          </a:xfrm>
          <a:prstGeom prst="rect">
            <a:avLst/>
          </a:prstGeom>
        </p:spPr>
      </p:pic>
      <p:pic>
        <p:nvPicPr>
          <p:cNvPr id="21" name="图片 20"/>
          <p:cNvPicPr>
            <a:picLocks noChangeAspect="1"/>
          </p:cNvPicPr>
          <p:nvPr/>
        </p:nvPicPr>
        <p:blipFill>
          <a:blip r:embed="rId19"/>
          <a:stretch>
            <a:fillRect/>
          </a:stretch>
        </p:blipFill>
        <p:spPr>
          <a:xfrm>
            <a:off x="14036759" y="9393767"/>
            <a:ext cx="1524000" cy="1524000"/>
          </a:xfrm>
          <a:prstGeom prst="rect">
            <a:avLst/>
          </a:prstGeom>
        </p:spPr>
      </p:pic>
      <p:pic>
        <p:nvPicPr>
          <p:cNvPr id="22" name="图片 21"/>
          <p:cNvPicPr>
            <a:picLocks noChangeAspect="1"/>
          </p:cNvPicPr>
          <p:nvPr/>
        </p:nvPicPr>
        <p:blipFill>
          <a:blip r:embed="rId20"/>
          <a:stretch>
            <a:fillRect/>
          </a:stretch>
        </p:blipFill>
        <p:spPr>
          <a:xfrm>
            <a:off x="16670496" y="9423113"/>
            <a:ext cx="1524000" cy="152400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8" name="项目符号示例"/>
          <p:cNvSpPr txBox="1"/>
          <p:nvPr/>
        </p:nvSpPr>
        <p:spPr>
          <a:xfrm>
            <a:off x="8293497" y="5987950"/>
            <a:ext cx="7797006"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项目符号示例</a:t>
            </a:r>
            <a:endParaRPr>
              <a:latin typeface="微软雅黑" panose="020B0503020204020204" charset="-122"/>
              <a:ea typeface="微软雅黑" panose="020B0503020204020204" charset="-122"/>
              <a:cs typeface="微软雅黑" panose="020B0503020204020204" charset="-122"/>
            </a:endParaRPr>
          </a:p>
        </p:txBody>
      </p:sp>
      <p:pic>
        <p:nvPicPr>
          <p:cNvPr id="239"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1" name="此处可添加标题文本"/>
          <p:cNvSpPr txBox="1"/>
          <p:nvPr/>
        </p:nvSpPr>
        <p:spPr>
          <a:xfrm>
            <a:off x="13569502" y="34024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dirty="0">
                <a:latin typeface="微软雅黑" panose="020B0503020204020204" charset="-122"/>
                <a:ea typeface="微软雅黑" panose="020B0503020204020204" charset="-122"/>
                <a:cs typeface="微软雅黑" panose="020B0503020204020204" charset="-122"/>
              </a:rPr>
              <a:t>此处可添加标题文本</a:t>
            </a:r>
            <a:endParaRPr dirty="0">
              <a:latin typeface="微软雅黑" panose="020B0503020204020204" charset="-122"/>
              <a:ea typeface="微软雅黑" panose="020B0503020204020204" charset="-122"/>
              <a:cs typeface="微软雅黑" panose="020B0503020204020204" charset="-122"/>
            </a:endParaRPr>
          </a:p>
        </p:txBody>
      </p:sp>
      <p:sp>
        <p:nvSpPr>
          <p:cNvPr id="242" name="此处可添加标题文本"/>
          <p:cNvSpPr txBox="1"/>
          <p:nvPr/>
        </p:nvSpPr>
        <p:spPr>
          <a:xfrm>
            <a:off x="13569502" y="47740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此处可添加标题文本</a:t>
            </a:r>
            <a:endParaRPr>
              <a:latin typeface="微软雅黑" panose="020B0503020204020204" charset="-122"/>
              <a:ea typeface="微软雅黑" panose="020B0503020204020204" charset="-122"/>
              <a:cs typeface="微软雅黑" panose="020B0503020204020204" charset="-122"/>
            </a:endParaRPr>
          </a:p>
        </p:txBody>
      </p:sp>
      <p:sp>
        <p:nvSpPr>
          <p:cNvPr id="243" name="此处可添加标题文本"/>
          <p:cNvSpPr txBox="1"/>
          <p:nvPr/>
        </p:nvSpPr>
        <p:spPr>
          <a:xfrm>
            <a:off x="13569502" y="61456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此处可添加标题文本</a:t>
            </a:r>
            <a:endParaRPr>
              <a:latin typeface="微软雅黑" panose="020B0503020204020204" charset="-122"/>
              <a:ea typeface="微软雅黑" panose="020B0503020204020204" charset="-122"/>
              <a:cs typeface="微软雅黑" panose="020B0503020204020204" charset="-122"/>
            </a:endParaRPr>
          </a:p>
        </p:txBody>
      </p:sp>
      <p:sp>
        <p:nvSpPr>
          <p:cNvPr id="244" name="此处可添加标题文本"/>
          <p:cNvSpPr txBox="1"/>
          <p:nvPr/>
        </p:nvSpPr>
        <p:spPr>
          <a:xfrm>
            <a:off x="13569502" y="75172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此处可添加标题文本</a:t>
            </a:r>
            <a:endParaRPr>
              <a:latin typeface="微软雅黑" panose="020B0503020204020204" charset="-122"/>
              <a:ea typeface="微软雅黑" panose="020B0503020204020204" charset="-122"/>
              <a:cs typeface="微软雅黑" panose="020B0503020204020204" charset="-122"/>
            </a:endParaRPr>
          </a:p>
        </p:txBody>
      </p:sp>
      <p:sp>
        <p:nvSpPr>
          <p:cNvPr id="245" name="此处可添加标题文本"/>
          <p:cNvSpPr txBox="1"/>
          <p:nvPr/>
        </p:nvSpPr>
        <p:spPr>
          <a:xfrm>
            <a:off x="13569502" y="88888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此处可添加标题文本</a:t>
            </a:r>
            <a:endParaRPr>
              <a:latin typeface="微软雅黑" panose="020B0503020204020204" charset="-122"/>
              <a:ea typeface="微软雅黑" panose="020B0503020204020204" charset="-122"/>
              <a:cs typeface="微软雅黑" panose="020B0503020204020204" charset="-122"/>
            </a:endParaRPr>
          </a:p>
        </p:txBody>
      </p:sp>
      <p:sp>
        <p:nvSpPr>
          <p:cNvPr id="246" name="此处可添加标题文本"/>
          <p:cNvSpPr txBox="1"/>
          <p:nvPr/>
        </p:nvSpPr>
        <p:spPr>
          <a:xfrm>
            <a:off x="13569502" y="10260416"/>
            <a:ext cx="4719241" cy="595035"/>
          </a:xfrm>
          <a:prstGeom prst="rect">
            <a:avLst/>
          </a:prstGeom>
          <a:ln w="12700">
            <a:miter lim="400000"/>
          </a:ln>
        </p:spPr>
        <p:txBody>
          <a:bodyPr wrap="none" lIns="50800" tIns="50800" rIns="50800" bIns="50800" anchor="ctr">
            <a:spAutoFit/>
          </a:bodyPr>
          <a:lstStyle>
            <a:lvl1pPr>
              <a:lnSpc>
                <a:spcPct val="80000"/>
              </a:lnSpc>
              <a:defRPr sz="4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此处可添加标题文本</a:t>
            </a:r>
            <a:endParaRPr>
              <a:latin typeface="微软雅黑" panose="020B0503020204020204" charset="-122"/>
              <a:ea typeface="微软雅黑" panose="020B0503020204020204" charset="-122"/>
              <a:cs typeface="微软雅黑" panose="020B0503020204020204" charset="-122"/>
            </a:endParaRPr>
          </a:p>
        </p:txBody>
      </p:sp>
      <p:pic>
        <p:nvPicPr>
          <p:cNvPr id="247" name="图像"/>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2900" y="4559720"/>
            <a:ext cx="4632960" cy="4620266"/>
          </a:xfrm>
          <a:prstGeom prst="rect">
            <a:avLst/>
          </a:prstGeom>
          <a:ln w="12700">
            <a:miter lim="400000"/>
            <a:headEnd/>
            <a:tailEnd/>
          </a:ln>
        </p:spPr>
      </p:pic>
      <p:pic>
        <p:nvPicPr>
          <p:cNvPr id="248" name="图像" descr="图像"/>
          <p:cNvPicPr>
            <a:picLocks noChangeAspect="1"/>
          </p:cNvPicPr>
          <p:nvPr/>
        </p:nvPicPr>
        <p:blipFill>
          <a:blip r:embed="rId2"/>
          <a:stretch>
            <a:fillRect/>
          </a:stretch>
        </p:blipFill>
        <p:spPr>
          <a:xfrm>
            <a:off x="12395200" y="3344333"/>
            <a:ext cx="762000" cy="762001"/>
          </a:xfrm>
          <a:prstGeom prst="rect">
            <a:avLst/>
          </a:prstGeom>
          <a:ln w="12700">
            <a:miter lim="400000"/>
            <a:headEnd/>
            <a:tailEnd/>
          </a:ln>
        </p:spPr>
      </p:pic>
      <p:pic>
        <p:nvPicPr>
          <p:cNvPr id="249" name="图像" descr="图像"/>
          <p:cNvPicPr>
            <a:picLocks noChangeAspect="1"/>
          </p:cNvPicPr>
          <p:nvPr/>
        </p:nvPicPr>
        <p:blipFill>
          <a:blip r:embed="rId2"/>
          <a:stretch>
            <a:fillRect/>
          </a:stretch>
        </p:blipFill>
        <p:spPr>
          <a:xfrm>
            <a:off x="12395200" y="4715933"/>
            <a:ext cx="762000" cy="762001"/>
          </a:xfrm>
          <a:prstGeom prst="rect">
            <a:avLst/>
          </a:prstGeom>
          <a:ln w="12700">
            <a:miter lim="400000"/>
            <a:headEnd/>
            <a:tailEnd/>
          </a:ln>
        </p:spPr>
      </p:pic>
      <p:pic>
        <p:nvPicPr>
          <p:cNvPr id="250" name="图像" descr="图像"/>
          <p:cNvPicPr>
            <a:picLocks noChangeAspect="1"/>
          </p:cNvPicPr>
          <p:nvPr/>
        </p:nvPicPr>
        <p:blipFill>
          <a:blip r:embed="rId2"/>
          <a:stretch>
            <a:fillRect/>
          </a:stretch>
        </p:blipFill>
        <p:spPr>
          <a:xfrm>
            <a:off x="12395200" y="6087533"/>
            <a:ext cx="762000" cy="762001"/>
          </a:xfrm>
          <a:prstGeom prst="rect">
            <a:avLst/>
          </a:prstGeom>
          <a:ln w="12700">
            <a:miter lim="400000"/>
            <a:headEnd/>
            <a:tailEnd/>
          </a:ln>
        </p:spPr>
      </p:pic>
      <p:pic>
        <p:nvPicPr>
          <p:cNvPr id="251" name="图像" descr="图像"/>
          <p:cNvPicPr>
            <a:picLocks noChangeAspect="1"/>
          </p:cNvPicPr>
          <p:nvPr/>
        </p:nvPicPr>
        <p:blipFill>
          <a:blip r:embed="rId2"/>
          <a:stretch>
            <a:fillRect/>
          </a:stretch>
        </p:blipFill>
        <p:spPr>
          <a:xfrm>
            <a:off x="12395200" y="7459133"/>
            <a:ext cx="762000" cy="762001"/>
          </a:xfrm>
          <a:prstGeom prst="rect">
            <a:avLst/>
          </a:prstGeom>
          <a:ln w="12700">
            <a:miter lim="400000"/>
            <a:headEnd/>
            <a:tailEnd/>
          </a:ln>
        </p:spPr>
      </p:pic>
      <p:pic>
        <p:nvPicPr>
          <p:cNvPr id="252" name="图像" descr="图像"/>
          <p:cNvPicPr>
            <a:picLocks noChangeAspect="1"/>
          </p:cNvPicPr>
          <p:nvPr/>
        </p:nvPicPr>
        <p:blipFill>
          <a:blip r:embed="rId2"/>
          <a:stretch>
            <a:fillRect/>
          </a:stretch>
        </p:blipFill>
        <p:spPr>
          <a:xfrm>
            <a:off x="12395200" y="8830733"/>
            <a:ext cx="762000" cy="762001"/>
          </a:xfrm>
          <a:prstGeom prst="rect">
            <a:avLst/>
          </a:prstGeom>
          <a:ln w="12700">
            <a:miter lim="400000"/>
            <a:headEnd/>
            <a:tailEnd/>
          </a:ln>
        </p:spPr>
      </p:pic>
      <p:pic>
        <p:nvPicPr>
          <p:cNvPr id="253" name="图像" descr="图像"/>
          <p:cNvPicPr>
            <a:picLocks noChangeAspect="1"/>
          </p:cNvPicPr>
          <p:nvPr/>
        </p:nvPicPr>
        <p:blipFill>
          <a:blip r:embed="rId2"/>
          <a:stretch>
            <a:fillRect/>
          </a:stretch>
        </p:blipFill>
        <p:spPr>
          <a:xfrm>
            <a:off x="12395200" y="10151533"/>
            <a:ext cx="762000" cy="762001"/>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6" name="图像" descr="图像"/>
          <p:cNvPicPr>
            <a:picLocks noChangeAspect="1"/>
          </p:cNvPicPr>
          <p:nvPr/>
        </p:nvPicPr>
        <p:blipFill>
          <a:blip r:embed="rId1"/>
          <a:stretch>
            <a:fillRect/>
          </a:stretch>
        </p:blipFill>
        <p:spPr>
          <a:xfrm>
            <a:off x="6336877" y="4832105"/>
            <a:ext cx="11710246" cy="4051790"/>
          </a:xfrm>
          <a:prstGeom prst="rect">
            <a:avLst/>
          </a:prstGeom>
          <a:ln w="12700">
            <a:miter lim="400000"/>
            <a:headEnd/>
            <a:tailEnd/>
          </a:ln>
        </p:spPr>
      </p:pic>
      <p:sp>
        <p:nvSpPr>
          <p:cNvPr id="255" name="添加标题文本"/>
          <p:cNvSpPr txBox="1"/>
          <p:nvPr/>
        </p:nvSpPr>
        <p:spPr>
          <a:xfrm>
            <a:off x="8293497" y="6191150"/>
            <a:ext cx="7797006"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dirty="0">
                <a:latin typeface="微软雅黑" panose="020B0503020204020204" charset="-122"/>
                <a:ea typeface="微软雅黑" panose="020B0503020204020204" charset="-122"/>
                <a:cs typeface="微软雅黑" panose="020B0503020204020204" charset="-122"/>
              </a:rPr>
              <a:t>添加标题文本</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8" name="符号素材"/>
          <p:cNvSpPr txBox="1"/>
          <p:nvPr/>
        </p:nvSpPr>
        <p:spPr>
          <a:xfrm>
            <a:off x="9575899" y="5987950"/>
            <a:ext cx="5232202"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符号素材</a:t>
            </a:r>
            <a:endParaRPr>
              <a:latin typeface="微软雅黑" panose="020B0503020204020204" charset="-122"/>
              <a:ea typeface="微软雅黑" panose="020B0503020204020204" charset="-122"/>
              <a:cs typeface="微软雅黑" panose="020B0503020204020204" charset="-122"/>
            </a:endParaRPr>
          </a:p>
        </p:txBody>
      </p:sp>
      <p:pic>
        <p:nvPicPr>
          <p:cNvPr id="259"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1" name="图像" descr="图像"/>
          <p:cNvPicPr>
            <a:picLocks noChangeAspect="1"/>
          </p:cNvPicPr>
          <p:nvPr/>
        </p:nvPicPr>
        <p:blipFill>
          <a:blip r:embed="rId1"/>
          <a:stretch>
            <a:fillRect/>
          </a:stretch>
        </p:blipFill>
        <p:spPr>
          <a:xfrm>
            <a:off x="1803692" y="1582736"/>
            <a:ext cx="2758651" cy="2540001"/>
          </a:xfrm>
          <a:prstGeom prst="rect">
            <a:avLst/>
          </a:prstGeom>
          <a:ln w="12700">
            <a:miter lim="400000"/>
            <a:headEnd/>
            <a:tailEnd/>
          </a:ln>
        </p:spPr>
      </p:pic>
      <p:pic>
        <p:nvPicPr>
          <p:cNvPr id="262" name="图像"/>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637" y="5557711"/>
            <a:ext cx="2536761" cy="2540001"/>
          </a:xfrm>
          <a:prstGeom prst="rect">
            <a:avLst/>
          </a:prstGeom>
          <a:ln w="12700">
            <a:miter lim="400000"/>
            <a:headEnd/>
            <a:tailEnd/>
          </a:ln>
        </p:spPr>
      </p:pic>
      <p:pic>
        <p:nvPicPr>
          <p:cNvPr id="263" name="图像" descr="图像"/>
          <p:cNvPicPr>
            <a:picLocks noChangeAspect="1"/>
          </p:cNvPicPr>
          <p:nvPr/>
        </p:nvPicPr>
        <p:blipFill>
          <a:blip r:embed="rId3"/>
          <a:stretch>
            <a:fillRect/>
          </a:stretch>
        </p:blipFill>
        <p:spPr>
          <a:xfrm>
            <a:off x="1913022" y="9532687"/>
            <a:ext cx="2539990" cy="2540001"/>
          </a:xfrm>
          <a:prstGeom prst="rect">
            <a:avLst/>
          </a:prstGeom>
          <a:ln w="12700">
            <a:miter lim="400000"/>
            <a:headEnd/>
            <a:tailEnd/>
          </a:ln>
        </p:spPr>
      </p:pic>
      <p:pic>
        <p:nvPicPr>
          <p:cNvPr id="264" name="图像" descr="图像"/>
          <p:cNvPicPr>
            <a:picLocks noChangeAspect="1"/>
          </p:cNvPicPr>
          <p:nvPr/>
        </p:nvPicPr>
        <p:blipFill>
          <a:blip r:embed="rId4"/>
          <a:stretch>
            <a:fillRect/>
          </a:stretch>
        </p:blipFill>
        <p:spPr>
          <a:xfrm>
            <a:off x="5788710" y="8857225"/>
            <a:ext cx="6923765" cy="2744690"/>
          </a:xfrm>
          <a:prstGeom prst="rect">
            <a:avLst/>
          </a:prstGeom>
          <a:ln w="12700">
            <a:miter lim="400000"/>
            <a:headEnd/>
            <a:tailEnd/>
          </a:ln>
        </p:spPr>
      </p:pic>
      <p:pic>
        <p:nvPicPr>
          <p:cNvPr id="265" name="图像" descr="图像"/>
          <p:cNvPicPr>
            <a:picLocks noChangeAspect="1"/>
          </p:cNvPicPr>
          <p:nvPr/>
        </p:nvPicPr>
        <p:blipFill>
          <a:blip r:embed="rId5"/>
          <a:stretch>
            <a:fillRect/>
          </a:stretch>
        </p:blipFill>
        <p:spPr>
          <a:xfrm>
            <a:off x="13626873" y="6174348"/>
            <a:ext cx="4066280" cy="5898340"/>
          </a:xfrm>
          <a:prstGeom prst="rect">
            <a:avLst/>
          </a:prstGeom>
          <a:ln w="12700">
            <a:miter lim="400000"/>
            <a:headEnd/>
            <a:tailEnd/>
          </a:ln>
        </p:spPr>
      </p:pic>
      <p:pic>
        <p:nvPicPr>
          <p:cNvPr id="266" name="图像" descr="图像"/>
          <p:cNvPicPr>
            <a:picLocks noChangeAspect="1"/>
          </p:cNvPicPr>
          <p:nvPr/>
        </p:nvPicPr>
        <p:blipFill>
          <a:blip r:embed="rId6"/>
          <a:stretch>
            <a:fillRect/>
          </a:stretch>
        </p:blipFill>
        <p:spPr>
          <a:xfrm>
            <a:off x="6998367" y="1828800"/>
            <a:ext cx="7948866" cy="635000"/>
          </a:xfrm>
          <a:prstGeom prst="rect">
            <a:avLst/>
          </a:prstGeom>
          <a:ln w="12700">
            <a:miter lim="400000"/>
            <a:headEnd/>
            <a:tailEnd/>
          </a:ln>
        </p:spPr>
      </p:pic>
      <p:pic>
        <p:nvPicPr>
          <p:cNvPr id="267" name="图像" descr="图像"/>
          <p:cNvPicPr>
            <a:picLocks noChangeAspect="1"/>
          </p:cNvPicPr>
          <p:nvPr/>
        </p:nvPicPr>
        <p:blipFill>
          <a:blip r:embed="rId7"/>
          <a:stretch>
            <a:fillRect/>
          </a:stretch>
        </p:blipFill>
        <p:spPr>
          <a:xfrm>
            <a:off x="21330857" y="1112711"/>
            <a:ext cx="913094" cy="11430001"/>
          </a:xfrm>
          <a:prstGeom prst="rect">
            <a:avLst/>
          </a:prstGeom>
          <a:ln w="12700">
            <a:miter lim="400000"/>
            <a:headEnd/>
            <a:tailEnd/>
          </a:ln>
        </p:spPr>
      </p:pic>
      <p:pic>
        <p:nvPicPr>
          <p:cNvPr id="268" name="图像"/>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8710" y="4571023"/>
            <a:ext cx="3206652" cy="3206652"/>
          </a:xfrm>
          <a:prstGeom prst="rect">
            <a:avLst/>
          </a:prstGeom>
          <a:ln w="12700">
            <a:miter lim="400000"/>
            <a:headEnd/>
            <a:tailEnd/>
          </a:ln>
        </p:spPr>
      </p:pic>
      <p:pic>
        <p:nvPicPr>
          <p:cNvPr id="269" name="图像" descr="图像"/>
          <p:cNvPicPr>
            <a:picLocks noChangeAspect="1"/>
          </p:cNvPicPr>
          <p:nvPr/>
        </p:nvPicPr>
        <p:blipFill>
          <a:blip r:embed="rId9"/>
          <a:stretch>
            <a:fillRect/>
          </a:stretch>
        </p:blipFill>
        <p:spPr>
          <a:xfrm>
            <a:off x="9814794" y="3248074"/>
            <a:ext cx="3433613" cy="3206652"/>
          </a:xfrm>
          <a:prstGeom prst="rect">
            <a:avLst/>
          </a:prstGeom>
          <a:ln w="12700">
            <a:miter lim="400000"/>
            <a:headEnd/>
            <a:tailEnd/>
          </a:ln>
        </p:spPr>
      </p:pic>
      <p:pic>
        <p:nvPicPr>
          <p:cNvPr id="270" name="图像" descr="图像"/>
          <p:cNvPicPr>
            <a:picLocks noChangeAspect="1"/>
          </p:cNvPicPr>
          <p:nvPr/>
        </p:nvPicPr>
        <p:blipFill>
          <a:blip r:embed="rId10"/>
          <a:stretch>
            <a:fillRect/>
          </a:stretch>
        </p:blipFill>
        <p:spPr>
          <a:xfrm>
            <a:off x="17388354" y="6351743"/>
            <a:ext cx="3491938" cy="3491938"/>
          </a:xfrm>
          <a:prstGeom prst="rect">
            <a:avLst/>
          </a:prstGeom>
          <a:ln w="12700">
            <a:miter lim="400000"/>
            <a:headEnd/>
            <a:tailEnd/>
          </a:ln>
        </p:spPr>
      </p:pic>
      <p:pic>
        <p:nvPicPr>
          <p:cNvPr id="271" name="图像" descr="图像"/>
          <p:cNvPicPr>
            <a:picLocks noChangeAspect="1"/>
          </p:cNvPicPr>
          <p:nvPr/>
        </p:nvPicPr>
        <p:blipFill>
          <a:blip r:embed="rId11"/>
          <a:stretch>
            <a:fillRect/>
          </a:stretch>
        </p:blipFill>
        <p:spPr>
          <a:xfrm>
            <a:off x="14139236" y="3015736"/>
            <a:ext cx="6498235" cy="2606676"/>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3" name="背景底纹"/>
          <p:cNvSpPr txBox="1"/>
          <p:nvPr/>
        </p:nvSpPr>
        <p:spPr>
          <a:xfrm>
            <a:off x="9575899" y="5987950"/>
            <a:ext cx="5232202"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背景底纹</a:t>
            </a:r>
            <a:endParaRPr>
              <a:latin typeface="微软雅黑" panose="020B0503020204020204" charset="-122"/>
              <a:ea typeface="微软雅黑" panose="020B0503020204020204" charset="-122"/>
              <a:cs typeface="微软雅黑" panose="020B0503020204020204" charset="-122"/>
            </a:endParaRPr>
          </a:p>
        </p:txBody>
      </p:sp>
      <p:pic>
        <p:nvPicPr>
          <p:cNvPr id="274"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6" name="图像" descr="图像"/>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8" name="图像" descr="图像"/>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0" name="图像" descr="图像"/>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2" name="图像" descr="图像"/>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5" name="此…"/>
          <p:cNvSpPr txBox="1"/>
          <p:nvPr/>
        </p:nvSpPr>
        <p:spPr>
          <a:xfrm>
            <a:off x="13016475" y="5142412"/>
            <a:ext cx="693523" cy="4680769"/>
          </a:xfrm>
          <a:prstGeom prst="rect">
            <a:avLst/>
          </a:prstGeom>
          <a:ln w="12700">
            <a:miter lim="400000"/>
          </a:ln>
        </p:spPr>
        <p:txBody>
          <a:bodyPr vert="eaVert" wrap="none" lIns="50800" tIns="50800" rIns="50800" bIns="50800">
            <a:spAutoFit/>
          </a:bodyPr>
          <a:lstStyle/>
          <a:p>
            <a:pPr>
              <a:lnSpc>
                <a:spcPct val="80000"/>
              </a:lnSpc>
              <a:defRPr sz="4800" b="0">
                <a:latin typeface="PingFang HK Semibold"/>
                <a:ea typeface="PingFang HK Semibold"/>
                <a:cs typeface="PingFang HK Semibold"/>
                <a:sym typeface="PingFang HK Semibold"/>
              </a:defRPr>
            </a:pPr>
            <a:r>
              <a:rPr lang="zh-CN" altLang="en-US" spc="300" dirty="0">
                <a:latin typeface="微软雅黑" panose="020B0503020204020204" charset="-122"/>
                <a:ea typeface="微软雅黑" panose="020B0503020204020204" charset="-122"/>
                <a:cs typeface="微软雅黑" panose="020B0503020204020204" charset="-122"/>
              </a:rPr>
              <a:t>此处可添加标题</a:t>
            </a:r>
            <a:endParaRPr spc="300" dirty="0">
              <a:latin typeface="微软雅黑" panose="020B0503020204020204" charset="-122"/>
              <a:ea typeface="微软雅黑" panose="020B0503020204020204" charset="-122"/>
              <a:cs typeface="微软雅黑" panose="020B0503020204020204" charset="-122"/>
            </a:endParaRPr>
          </a:p>
        </p:txBody>
      </p:sp>
      <p:pic>
        <p:nvPicPr>
          <p:cNvPr id="161" name="图像" descr="图像"/>
          <p:cNvPicPr>
            <a:picLocks noChangeAspect="1"/>
          </p:cNvPicPr>
          <p:nvPr/>
        </p:nvPicPr>
        <p:blipFill>
          <a:blip r:embed="rId1"/>
          <a:stretch>
            <a:fillRect/>
          </a:stretch>
        </p:blipFill>
        <p:spPr>
          <a:xfrm>
            <a:off x="2087228" y="3315935"/>
            <a:ext cx="1524001" cy="1524001"/>
          </a:xfrm>
          <a:prstGeom prst="rect">
            <a:avLst/>
          </a:prstGeom>
          <a:ln w="12700">
            <a:miter lim="400000"/>
            <a:headEnd/>
            <a:tailEnd/>
          </a:ln>
        </p:spPr>
      </p:pic>
      <p:pic>
        <p:nvPicPr>
          <p:cNvPr id="162" name="图像" descr="图像"/>
          <p:cNvPicPr>
            <a:picLocks noChangeAspect="1"/>
          </p:cNvPicPr>
          <p:nvPr/>
        </p:nvPicPr>
        <p:blipFill>
          <a:blip r:embed="rId2"/>
          <a:stretch>
            <a:fillRect/>
          </a:stretch>
        </p:blipFill>
        <p:spPr>
          <a:xfrm>
            <a:off x="4707844" y="3315935"/>
            <a:ext cx="1524001" cy="1524001"/>
          </a:xfrm>
          <a:prstGeom prst="rect">
            <a:avLst/>
          </a:prstGeom>
          <a:ln w="12700">
            <a:miter lim="400000"/>
            <a:headEnd/>
            <a:tailEnd/>
          </a:ln>
        </p:spPr>
      </p:pic>
      <p:pic>
        <p:nvPicPr>
          <p:cNvPr id="163" name="图像" descr="图像"/>
          <p:cNvPicPr>
            <a:picLocks noChangeAspect="1"/>
          </p:cNvPicPr>
          <p:nvPr/>
        </p:nvPicPr>
        <p:blipFill>
          <a:blip r:embed="rId3"/>
          <a:stretch>
            <a:fillRect/>
          </a:stretch>
        </p:blipFill>
        <p:spPr>
          <a:xfrm>
            <a:off x="7328459" y="3315935"/>
            <a:ext cx="1524001" cy="1524001"/>
          </a:xfrm>
          <a:prstGeom prst="rect">
            <a:avLst/>
          </a:prstGeom>
          <a:ln w="12700">
            <a:miter lim="400000"/>
            <a:headEnd/>
            <a:tailEnd/>
          </a:ln>
        </p:spPr>
      </p:pic>
      <p:pic>
        <p:nvPicPr>
          <p:cNvPr id="164" name="图像" descr="图像"/>
          <p:cNvPicPr>
            <a:picLocks noChangeAspect="1"/>
          </p:cNvPicPr>
          <p:nvPr/>
        </p:nvPicPr>
        <p:blipFill>
          <a:blip r:embed="rId4"/>
          <a:stretch>
            <a:fillRect/>
          </a:stretch>
        </p:blipFill>
        <p:spPr>
          <a:xfrm>
            <a:off x="9949074" y="3315935"/>
            <a:ext cx="1524001" cy="1524001"/>
          </a:xfrm>
          <a:prstGeom prst="rect">
            <a:avLst/>
          </a:prstGeom>
          <a:ln w="12700">
            <a:miter lim="400000"/>
            <a:headEnd/>
            <a:tailEnd/>
          </a:ln>
        </p:spPr>
      </p:pic>
      <p:pic>
        <p:nvPicPr>
          <p:cNvPr id="165" name="图像" descr="图像"/>
          <p:cNvPicPr>
            <a:picLocks noChangeAspect="1"/>
          </p:cNvPicPr>
          <p:nvPr/>
        </p:nvPicPr>
        <p:blipFill>
          <a:blip r:embed="rId5"/>
          <a:stretch>
            <a:fillRect/>
          </a:stretch>
        </p:blipFill>
        <p:spPr>
          <a:xfrm>
            <a:off x="12569690" y="3315935"/>
            <a:ext cx="1524001" cy="1524001"/>
          </a:xfrm>
          <a:prstGeom prst="rect">
            <a:avLst/>
          </a:prstGeom>
          <a:ln w="12700">
            <a:miter lim="400000"/>
            <a:headEnd/>
            <a:tailEnd/>
          </a:ln>
        </p:spPr>
      </p:pic>
      <p:pic>
        <p:nvPicPr>
          <p:cNvPr id="166" name="图像" descr="图像"/>
          <p:cNvPicPr>
            <a:picLocks noChangeAspect="1"/>
          </p:cNvPicPr>
          <p:nvPr/>
        </p:nvPicPr>
        <p:blipFill>
          <a:blip r:embed="rId6"/>
          <a:stretch>
            <a:fillRect/>
          </a:stretch>
        </p:blipFill>
        <p:spPr>
          <a:xfrm>
            <a:off x="15488857" y="1143000"/>
            <a:ext cx="913094" cy="11430000"/>
          </a:xfrm>
          <a:prstGeom prst="rect">
            <a:avLst/>
          </a:prstGeom>
          <a:ln w="12700">
            <a:miter lim="400000"/>
            <a:headEnd/>
            <a:tailEnd/>
          </a:ln>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99204" y="5092700"/>
            <a:ext cx="3543300" cy="3530600"/>
          </a:xfrm>
          <a:prstGeom prst="rect">
            <a:avLst/>
          </a:prstGeom>
        </p:spPr>
      </p:pic>
      <p:sp>
        <p:nvSpPr>
          <p:cNvPr id="14" name="此…"/>
          <p:cNvSpPr txBox="1"/>
          <p:nvPr/>
        </p:nvSpPr>
        <p:spPr>
          <a:xfrm>
            <a:off x="10420759" y="5142412"/>
            <a:ext cx="693523" cy="4680769"/>
          </a:xfrm>
          <a:prstGeom prst="rect">
            <a:avLst/>
          </a:prstGeom>
          <a:ln w="12700">
            <a:miter lim="400000"/>
          </a:ln>
        </p:spPr>
        <p:txBody>
          <a:bodyPr vert="eaVert" wrap="none" lIns="50800" tIns="50800" rIns="50800" bIns="50800">
            <a:spAutoFit/>
          </a:bodyPr>
          <a:lstStyle/>
          <a:p>
            <a:pPr>
              <a:lnSpc>
                <a:spcPct val="80000"/>
              </a:lnSpc>
              <a:defRPr sz="4800" b="0">
                <a:latin typeface="PingFang HK Semibold"/>
                <a:ea typeface="PingFang HK Semibold"/>
                <a:cs typeface="PingFang HK Semibold"/>
                <a:sym typeface="PingFang HK Semibold"/>
              </a:defRPr>
            </a:pPr>
            <a:r>
              <a:rPr lang="zh-CN" altLang="en-US" spc="300" dirty="0">
                <a:latin typeface="微软雅黑" panose="020B0503020204020204" charset="-122"/>
                <a:ea typeface="微软雅黑" panose="020B0503020204020204" charset="-122"/>
                <a:cs typeface="微软雅黑" panose="020B0503020204020204" charset="-122"/>
              </a:rPr>
              <a:t>此处可添加标题</a:t>
            </a:r>
            <a:endParaRPr spc="300" dirty="0">
              <a:latin typeface="微软雅黑" panose="020B0503020204020204" charset="-122"/>
              <a:ea typeface="微软雅黑" panose="020B0503020204020204" charset="-122"/>
              <a:cs typeface="微软雅黑" panose="020B0503020204020204" charset="-122"/>
            </a:endParaRPr>
          </a:p>
        </p:txBody>
      </p:sp>
      <p:sp>
        <p:nvSpPr>
          <p:cNvPr id="16" name="此…"/>
          <p:cNvSpPr txBox="1"/>
          <p:nvPr/>
        </p:nvSpPr>
        <p:spPr>
          <a:xfrm>
            <a:off x="7773194" y="5142412"/>
            <a:ext cx="693523" cy="4680769"/>
          </a:xfrm>
          <a:prstGeom prst="rect">
            <a:avLst/>
          </a:prstGeom>
          <a:ln w="12700">
            <a:miter lim="400000"/>
          </a:ln>
        </p:spPr>
        <p:txBody>
          <a:bodyPr vert="eaVert" wrap="none" lIns="50800" tIns="50800" rIns="50800" bIns="50800">
            <a:spAutoFit/>
          </a:bodyPr>
          <a:lstStyle/>
          <a:p>
            <a:pPr>
              <a:lnSpc>
                <a:spcPct val="80000"/>
              </a:lnSpc>
              <a:defRPr sz="4800" b="0">
                <a:latin typeface="PingFang HK Semibold"/>
                <a:ea typeface="PingFang HK Semibold"/>
                <a:cs typeface="PingFang HK Semibold"/>
                <a:sym typeface="PingFang HK Semibold"/>
              </a:defRPr>
            </a:pPr>
            <a:r>
              <a:rPr lang="zh-CN" altLang="en-US" spc="300" dirty="0">
                <a:latin typeface="微软雅黑" panose="020B0503020204020204" charset="-122"/>
                <a:ea typeface="微软雅黑" panose="020B0503020204020204" charset="-122"/>
                <a:cs typeface="微软雅黑" panose="020B0503020204020204" charset="-122"/>
              </a:rPr>
              <a:t>此处可添加标题</a:t>
            </a:r>
            <a:endParaRPr spc="300" dirty="0">
              <a:latin typeface="微软雅黑" panose="020B0503020204020204" charset="-122"/>
              <a:ea typeface="微软雅黑" panose="020B0503020204020204" charset="-122"/>
              <a:cs typeface="微软雅黑" panose="020B0503020204020204" charset="-122"/>
            </a:endParaRPr>
          </a:p>
        </p:txBody>
      </p:sp>
      <p:sp>
        <p:nvSpPr>
          <p:cNvPr id="17" name="此…"/>
          <p:cNvSpPr txBox="1"/>
          <p:nvPr/>
        </p:nvSpPr>
        <p:spPr>
          <a:xfrm>
            <a:off x="5182076" y="5142412"/>
            <a:ext cx="693523" cy="4680769"/>
          </a:xfrm>
          <a:prstGeom prst="rect">
            <a:avLst/>
          </a:prstGeom>
          <a:ln w="12700">
            <a:miter lim="400000"/>
          </a:ln>
        </p:spPr>
        <p:txBody>
          <a:bodyPr vert="eaVert" wrap="none" lIns="50800" tIns="50800" rIns="50800" bIns="50800">
            <a:spAutoFit/>
          </a:bodyPr>
          <a:lstStyle/>
          <a:p>
            <a:pPr>
              <a:lnSpc>
                <a:spcPct val="80000"/>
              </a:lnSpc>
              <a:defRPr sz="4800" b="0">
                <a:latin typeface="PingFang HK Semibold"/>
                <a:ea typeface="PingFang HK Semibold"/>
                <a:cs typeface="PingFang HK Semibold"/>
                <a:sym typeface="PingFang HK Semibold"/>
              </a:defRPr>
            </a:pPr>
            <a:r>
              <a:rPr lang="zh-CN" altLang="en-US" spc="300" dirty="0">
                <a:latin typeface="微软雅黑" panose="020B0503020204020204" charset="-122"/>
                <a:ea typeface="微软雅黑" panose="020B0503020204020204" charset="-122"/>
                <a:cs typeface="微软雅黑" panose="020B0503020204020204" charset="-122"/>
              </a:rPr>
              <a:t>此处可添加标题</a:t>
            </a:r>
            <a:endParaRPr spc="300" dirty="0">
              <a:latin typeface="微软雅黑" panose="020B0503020204020204" charset="-122"/>
              <a:ea typeface="微软雅黑" panose="020B0503020204020204" charset="-122"/>
              <a:cs typeface="微软雅黑" panose="020B0503020204020204" charset="-122"/>
            </a:endParaRPr>
          </a:p>
        </p:txBody>
      </p:sp>
      <p:sp>
        <p:nvSpPr>
          <p:cNvPr id="18" name="此…"/>
          <p:cNvSpPr txBox="1"/>
          <p:nvPr/>
        </p:nvSpPr>
        <p:spPr>
          <a:xfrm>
            <a:off x="2502466" y="5142412"/>
            <a:ext cx="693523" cy="4680769"/>
          </a:xfrm>
          <a:prstGeom prst="rect">
            <a:avLst/>
          </a:prstGeom>
          <a:ln w="12700">
            <a:miter lim="400000"/>
          </a:ln>
        </p:spPr>
        <p:txBody>
          <a:bodyPr vert="eaVert" wrap="none" lIns="50800" tIns="50800" rIns="50800" bIns="50800">
            <a:spAutoFit/>
          </a:bodyPr>
          <a:lstStyle/>
          <a:p>
            <a:pPr>
              <a:lnSpc>
                <a:spcPct val="80000"/>
              </a:lnSpc>
              <a:defRPr sz="4800" b="0">
                <a:latin typeface="PingFang HK Semibold"/>
                <a:ea typeface="PingFang HK Semibold"/>
                <a:cs typeface="PingFang HK Semibold"/>
                <a:sym typeface="PingFang HK Semibold"/>
              </a:defRPr>
            </a:pPr>
            <a:r>
              <a:rPr lang="zh-CN" altLang="en-US" spc="300" dirty="0">
                <a:latin typeface="微软雅黑" panose="020B0503020204020204" charset="-122"/>
                <a:ea typeface="微软雅黑" panose="020B0503020204020204" charset="-122"/>
                <a:cs typeface="微软雅黑" panose="020B0503020204020204" charset="-122"/>
              </a:rPr>
              <a:t>此处可添加标题</a:t>
            </a:r>
            <a:endParaRPr spc="3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8" name="「事事如意纹」"/>
          <p:cNvSpPr txBox="1"/>
          <p:nvPr/>
        </p:nvSpPr>
        <p:spPr>
          <a:xfrm>
            <a:off x="1981199" y="3721100"/>
            <a:ext cx="7226301" cy="1117600"/>
          </a:xfrm>
          <a:prstGeom prst="rect">
            <a:avLst/>
          </a:prstGeom>
          <a:ln w="12700">
            <a:miter lim="400000"/>
          </a:ln>
        </p:spPr>
        <p:txBody>
          <a:bodyPr wrap="none" lIns="50800" tIns="50800" rIns="50800" bIns="50800" anchor="ctr">
            <a:spAutoFit/>
          </a:bodyPr>
          <a:lstStyle>
            <a:lvl1pPr>
              <a:lnSpc>
                <a:spcPct val="80000"/>
              </a:lnSpc>
              <a:defRPr sz="8000" b="0">
                <a:solidFill>
                  <a:srgbClr val="1A2D4D"/>
                </a:solidFill>
                <a:latin typeface="Source Han Sans CN Bold Bold"/>
                <a:ea typeface="Source Han Sans CN Bold Bold"/>
                <a:cs typeface="Source Han Sans CN Bold Bold"/>
                <a:sym typeface="Source Han Sans CN Bold Bold"/>
              </a:defRPr>
            </a:lvl1pPr>
          </a:lstStyle>
          <a:p>
            <a:r>
              <a:rPr dirty="0">
                <a:latin typeface="微软雅黑" panose="020B0503020204020204" charset="-122"/>
                <a:ea typeface="微软雅黑" panose="020B0503020204020204" charset="-122"/>
                <a:cs typeface="微软雅黑" panose="020B0503020204020204" charset="-122"/>
              </a:rPr>
              <a:t>「事事如意纹」</a:t>
            </a:r>
            <a:endParaRPr dirty="0">
              <a:latin typeface="微软雅黑" panose="020B0503020204020204" charset="-122"/>
              <a:ea typeface="微软雅黑" panose="020B0503020204020204" charset="-122"/>
              <a:cs typeface="微软雅黑" panose="020B0503020204020204" charset="-122"/>
            </a:endParaRPr>
          </a:p>
        </p:txBody>
      </p:sp>
      <p:sp>
        <p:nvSpPr>
          <p:cNvPr id="169" name="柿子与如意，…"/>
          <p:cNvSpPr txBox="1"/>
          <p:nvPr/>
        </p:nvSpPr>
        <p:spPr>
          <a:xfrm>
            <a:off x="2390520" y="6053276"/>
            <a:ext cx="9335889" cy="3057247"/>
          </a:xfrm>
          <a:prstGeom prst="rect">
            <a:avLst/>
          </a:prstGeom>
          <a:ln w="12700">
            <a:miter lim="400000"/>
          </a:ln>
        </p:spPr>
        <p:txBody>
          <a:bodyPr wrap="none" lIns="50800" tIns="50800" rIns="50800" bIns="50800" anchor="ctr">
            <a:spAutoFit/>
          </a:bodyPr>
          <a:lstStyle/>
          <a:p>
            <a:pPr algn="l">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柿子与如意，</a:t>
            </a:r>
            <a:endParaRPr>
              <a:latin typeface="微软雅黑" panose="020B0503020204020204" charset="-122"/>
              <a:ea typeface="微软雅黑" panose="020B0503020204020204" charset="-122"/>
              <a:cs typeface="微软雅黑" panose="020B0503020204020204" charset="-122"/>
            </a:endParaRPr>
          </a:p>
          <a:p>
            <a:pPr algn="l">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事事如意。</a:t>
            </a:r>
            <a:endParaRPr>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89233" y="2496053"/>
            <a:ext cx="9474200" cy="872389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2" name="「福禄万代纹」"/>
          <p:cNvSpPr txBox="1"/>
          <p:nvPr/>
        </p:nvSpPr>
        <p:spPr>
          <a:xfrm>
            <a:off x="12191999" y="3721100"/>
            <a:ext cx="7226301" cy="1117600"/>
          </a:xfrm>
          <a:prstGeom prst="rect">
            <a:avLst/>
          </a:prstGeom>
          <a:ln w="12700">
            <a:miter lim="400000"/>
          </a:ln>
        </p:spPr>
        <p:txBody>
          <a:bodyPr wrap="none" lIns="50800" tIns="50800" rIns="50800" bIns="50800" anchor="ctr">
            <a:spAutoFit/>
          </a:bodyPr>
          <a:lstStyle>
            <a:lvl1pPr>
              <a:lnSpc>
                <a:spcPct val="80000"/>
              </a:lnSpc>
              <a:defRPr sz="8000" b="0">
                <a:solidFill>
                  <a:srgbClr val="1A2D4D"/>
                </a:solidFill>
                <a:latin typeface="Source Han Sans CN Bold Bold"/>
                <a:ea typeface="Source Han Sans CN Bold Bold"/>
                <a:cs typeface="Source Han Sans CN Bold Bold"/>
                <a:sym typeface="Source Han Sans CN Bold Bold"/>
              </a:defRPr>
            </a:lvl1pPr>
          </a:lstStyle>
          <a:p>
            <a:r>
              <a:rPr>
                <a:latin typeface="微软雅黑" panose="020B0503020204020204" charset="-122"/>
                <a:ea typeface="微软雅黑" panose="020B0503020204020204" charset="-122"/>
                <a:cs typeface="微软雅黑" panose="020B0503020204020204" charset="-122"/>
              </a:rPr>
              <a:t>「福禄万代纹」</a:t>
            </a:r>
            <a:endParaRPr>
              <a:latin typeface="微软雅黑" panose="020B0503020204020204" charset="-122"/>
              <a:ea typeface="微软雅黑" panose="020B0503020204020204" charset="-122"/>
              <a:cs typeface="微软雅黑" panose="020B0503020204020204" charset="-122"/>
            </a:endParaRPr>
          </a:p>
        </p:txBody>
      </p:sp>
      <p:pic>
        <p:nvPicPr>
          <p:cNvPr id="173" name="图像"/>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9753" y="1201501"/>
            <a:ext cx="7804697" cy="11312997"/>
          </a:xfrm>
          <a:prstGeom prst="rect">
            <a:avLst/>
          </a:prstGeom>
          <a:ln w="12700">
            <a:miter lim="400000"/>
            <a:headEnd/>
            <a:tailEnd/>
          </a:ln>
        </p:spPr>
      </p:pic>
      <p:sp>
        <p:nvSpPr>
          <p:cNvPr id="174" name="葫芦套葫芦，…"/>
          <p:cNvSpPr txBox="1"/>
          <p:nvPr/>
        </p:nvSpPr>
        <p:spPr>
          <a:xfrm>
            <a:off x="12735500" y="6053276"/>
            <a:ext cx="9335889" cy="3057247"/>
          </a:xfrm>
          <a:prstGeom prst="rect">
            <a:avLst/>
          </a:prstGeom>
          <a:ln w="12700">
            <a:miter lim="400000"/>
          </a:ln>
        </p:spPr>
        <p:txBody>
          <a:bodyPr wrap="none" lIns="50800" tIns="50800" rIns="50800" bIns="50800" anchor="ctr">
            <a:spAutoFit/>
          </a:bodyPr>
          <a:lstStyle/>
          <a:p>
            <a:pPr>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葫芦套葫芦，</a:t>
            </a:r>
            <a:endParaRPr>
              <a:latin typeface="微软雅黑" panose="020B0503020204020204" charset="-122"/>
              <a:ea typeface="微软雅黑" panose="020B0503020204020204" charset="-122"/>
              <a:cs typeface="微软雅黑" panose="020B0503020204020204" charset="-122"/>
            </a:endParaRPr>
          </a:p>
          <a:p>
            <a:pPr>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福禄代代传。</a:t>
            </a:r>
            <a:endParaRPr>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6" name="「年年有余纹」"/>
          <p:cNvSpPr txBox="1"/>
          <p:nvPr/>
        </p:nvSpPr>
        <p:spPr>
          <a:xfrm>
            <a:off x="1981199" y="3721100"/>
            <a:ext cx="7226301" cy="1117600"/>
          </a:xfrm>
          <a:prstGeom prst="rect">
            <a:avLst/>
          </a:prstGeom>
          <a:ln w="12700">
            <a:miter lim="400000"/>
          </a:ln>
        </p:spPr>
        <p:txBody>
          <a:bodyPr wrap="none" lIns="50800" tIns="50800" rIns="50800" bIns="50800" anchor="ctr">
            <a:spAutoFit/>
          </a:bodyPr>
          <a:lstStyle>
            <a:lvl1pPr>
              <a:lnSpc>
                <a:spcPct val="80000"/>
              </a:lnSpc>
              <a:defRPr sz="8000" b="0">
                <a:solidFill>
                  <a:srgbClr val="1A2D4D"/>
                </a:solidFill>
                <a:latin typeface="Source Han Sans CN Bold Bold"/>
                <a:ea typeface="Source Han Sans CN Bold Bold"/>
                <a:cs typeface="Source Han Sans CN Bold Bold"/>
                <a:sym typeface="Source Han Sans CN Bold Bold"/>
              </a:defRPr>
            </a:lvl1pPr>
          </a:lstStyle>
          <a:p>
            <a:r>
              <a:rPr>
                <a:latin typeface="微软雅黑" panose="020B0503020204020204" charset="-122"/>
                <a:ea typeface="微软雅黑" panose="020B0503020204020204" charset="-122"/>
                <a:cs typeface="微软雅黑" panose="020B0503020204020204" charset="-122"/>
              </a:rPr>
              <a:t>「年年有余纹」</a:t>
            </a:r>
            <a:endParaRPr>
              <a:latin typeface="微软雅黑" panose="020B0503020204020204" charset="-122"/>
              <a:ea typeface="微软雅黑" panose="020B0503020204020204" charset="-122"/>
              <a:cs typeface="微软雅黑" panose="020B0503020204020204" charset="-122"/>
            </a:endParaRPr>
          </a:p>
        </p:txBody>
      </p:sp>
      <p:sp>
        <p:nvSpPr>
          <p:cNvPr id="177" name="鲶鱼鲶鱼，…"/>
          <p:cNvSpPr txBox="1"/>
          <p:nvPr/>
        </p:nvSpPr>
        <p:spPr>
          <a:xfrm>
            <a:off x="2390520" y="6053276"/>
            <a:ext cx="7797006" cy="3057247"/>
          </a:xfrm>
          <a:prstGeom prst="rect">
            <a:avLst/>
          </a:prstGeom>
          <a:ln w="12700">
            <a:miter lim="400000"/>
          </a:ln>
        </p:spPr>
        <p:txBody>
          <a:bodyPr wrap="none" lIns="50800" tIns="50800" rIns="50800" bIns="50800" anchor="ctr">
            <a:spAutoFit/>
          </a:bodyPr>
          <a:lstStyle/>
          <a:p>
            <a:pPr algn="l">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鲶鱼鲶鱼，</a:t>
            </a:r>
            <a:endParaRPr>
              <a:latin typeface="微软雅黑" panose="020B0503020204020204" charset="-122"/>
              <a:ea typeface="微软雅黑" panose="020B0503020204020204" charset="-122"/>
              <a:cs typeface="微软雅黑" panose="020B0503020204020204" charset="-122"/>
            </a:endParaRPr>
          </a:p>
          <a:p>
            <a:pPr algn="l">
              <a:lnSpc>
                <a:spcPct val="80000"/>
              </a:lnSpc>
              <a:defRPr sz="12000" b="0">
                <a:latin typeface="Source Han Sans CN Bold Bold"/>
                <a:ea typeface="Source Han Sans CN Bold Bold"/>
                <a:cs typeface="Source Han Sans CN Bold Bold"/>
                <a:sym typeface="Source Han Sans CN Bold Bold"/>
              </a:defRPr>
            </a:pPr>
            <a:r>
              <a:rPr>
                <a:latin typeface="微软雅黑" panose="020B0503020204020204" charset="-122"/>
                <a:ea typeface="微软雅黑" panose="020B0503020204020204" charset="-122"/>
                <a:cs typeface="微软雅黑" panose="020B0503020204020204" charset="-122"/>
              </a:rPr>
              <a:t>年年有余。</a:t>
            </a:r>
            <a:endParaRPr>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11848741" y="2146300"/>
            <a:ext cx="9423400" cy="94234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0" name="「三多纹」"/>
          <p:cNvSpPr txBox="1"/>
          <p:nvPr/>
        </p:nvSpPr>
        <p:spPr>
          <a:xfrm>
            <a:off x="9594850" y="7645399"/>
            <a:ext cx="5194300" cy="1117600"/>
          </a:xfrm>
          <a:prstGeom prst="rect">
            <a:avLst/>
          </a:prstGeom>
          <a:ln w="12700">
            <a:miter lim="400000"/>
          </a:ln>
        </p:spPr>
        <p:txBody>
          <a:bodyPr wrap="none" lIns="50800" tIns="50800" rIns="50800" bIns="50800" anchor="ctr">
            <a:spAutoFit/>
          </a:bodyPr>
          <a:lstStyle>
            <a:lvl1pPr algn="l">
              <a:lnSpc>
                <a:spcPct val="80000"/>
              </a:lnSpc>
              <a:defRPr sz="8000" b="0">
                <a:solidFill>
                  <a:srgbClr val="1A2D4D"/>
                </a:solidFill>
                <a:latin typeface="Source Han Sans CN Bold Bold"/>
                <a:ea typeface="Source Han Sans CN Bold Bold"/>
                <a:cs typeface="Source Han Sans CN Bold Bold"/>
                <a:sym typeface="Source Han Sans CN Bold Bold"/>
              </a:defRPr>
            </a:lvl1pPr>
          </a:lstStyle>
          <a:p>
            <a:r>
              <a:rPr dirty="0">
                <a:latin typeface="微软雅黑" panose="020B0503020204020204" charset="-122"/>
                <a:ea typeface="微软雅黑" panose="020B0503020204020204" charset="-122"/>
                <a:cs typeface="微软雅黑" panose="020B0503020204020204" charset="-122"/>
              </a:rPr>
              <a:t>「三多纹」</a:t>
            </a:r>
            <a:endParaRPr dirty="0">
              <a:latin typeface="微软雅黑" panose="020B0503020204020204" charset="-122"/>
              <a:ea typeface="微软雅黑" panose="020B0503020204020204" charset="-122"/>
              <a:cs typeface="微软雅黑" panose="020B0503020204020204" charset="-122"/>
            </a:endParaRPr>
          </a:p>
        </p:txBody>
      </p:sp>
      <p:sp>
        <p:nvSpPr>
          <p:cNvPr id="181" name="多子多孙，长命百岁。"/>
          <p:cNvSpPr txBox="1"/>
          <p:nvPr/>
        </p:nvSpPr>
        <p:spPr>
          <a:xfrm>
            <a:off x="4514850" y="9103538"/>
            <a:ext cx="15354300" cy="1625599"/>
          </a:xfrm>
          <a:prstGeom prst="rect">
            <a:avLst/>
          </a:prstGeom>
          <a:ln w="12700">
            <a:miter lim="400000"/>
          </a:ln>
        </p:spPr>
        <p:txBody>
          <a:bodyPr wrap="none" lIns="50800" tIns="50800" rIns="50800" bIns="50800" anchor="ctr">
            <a:spAutoFit/>
          </a:bodyPr>
          <a:lstStyle>
            <a:lvl1pPr algn="l">
              <a:lnSpc>
                <a:spcPct val="80000"/>
              </a:lnSpc>
              <a:defRPr sz="12000" b="0">
                <a:latin typeface="Source Han Sans CN Bold Bold"/>
                <a:ea typeface="Source Han Sans CN Bold Bold"/>
                <a:cs typeface="Source Han Sans CN Bold Bold"/>
                <a:sym typeface="Source Han Sans CN Bold Bold"/>
              </a:defRPr>
            </a:lvl1pPr>
          </a:lstStyle>
          <a:p>
            <a:r>
              <a:rPr>
                <a:latin typeface="微软雅黑" panose="020B0503020204020204" charset="-122"/>
                <a:ea typeface="微软雅黑" panose="020B0503020204020204" charset="-122"/>
                <a:cs typeface="微软雅黑" panose="020B0503020204020204" charset="-122"/>
              </a:rPr>
              <a:t>多子多孙，长命百岁。</a:t>
            </a:r>
            <a:endParaRPr>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97600" y="1521347"/>
            <a:ext cx="11988800" cy="473443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4" name="图文排版样式"/>
          <p:cNvSpPr txBox="1"/>
          <p:nvPr/>
        </p:nvSpPr>
        <p:spPr>
          <a:xfrm>
            <a:off x="8293497" y="5987950"/>
            <a:ext cx="7797006" cy="1333698"/>
          </a:xfrm>
          <a:prstGeom prst="rect">
            <a:avLst/>
          </a:prstGeom>
          <a:ln w="12700">
            <a:miter lim="400000"/>
          </a:ln>
        </p:spPr>
        <p:txBody>
          <a:bodyPr wrap="none" lIns="50800" tIns="50800" rIns="50800" bIns="50800" anchor="ctr">
            <a:spAutoFit/>
          </a:bodyPr>
          <a:lstStyle>
            <a:lvl1pPr>
              <a:lnSpc>
                <a:spcPct val="80000"/>
              </a:lnSpc>
              <a:defRPr sz="10000" b="0">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图文排版样式</a:t>
            </a:r>
            <a:endParaRPr>
              <a:latin typeface="微软雅黑" panose="020B0503020204020204" charset="-122"/>
              <a:ea typeface="微软雅黑" panose="020B0503020204020204" charset="-122"/>
              <a:cs typeface="微软雅黑" panose="020B0503020204020204" charset="-122"/>
            </a:endParaRPr>
          </a:p>
        </p:txBody>
      </p:sp>
      <p:pic>
        <p:nvPicPr>
          <p:cNvPr id="185" name="图像" descr="图像"/>
          <p:cNvPicPr>
            <a:picLocks noChangeAspect="1"/>
          </p:cNvPicPr>
          <p:nvPr/>
        </p:nvPicPr>
        <p:blipFill>
          <a:blip r:embed="rId1"/>
          <a:stretch>
            <a:fillRect/>
          </a:stretch>
        </p:blipFill>
        <p:spPr>
          <a:xfrm>
            <a:off x="8217567" y="7594600"/>
            <a:ext cx="7948866" cy="635000"/>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7" name="此处添加标题"/>
          <p:cNvSpPr txBox="1"/>
          <p:nvPr/>
        </p:nvSpPr>
        <p:spPr>
          <a:xfrm>
            <a:off x="12175529" y="1998213"/>
            <a:ext cx="4719241" cy="841256"/>
          </a:xfrm>
          <a:prstGeom prst="rect">
            <a:avLst/>
          </a:prstGeom>
          <a:ln w="12700">
            <a:miter lim="400000"/>
          </a:ln>
        </p:spPr>
        <p:txBody>
          <a:bodyPr wrap="none" lIns="50800" tIns="50800" rIns="50800" bIns="50800" anchor="ctr">
            <a:spAutoFit/>
          </a:bodyPr>
          <a:lstStyle>
            <a:lvl1pPr>
              <a:lnSpc>
                <a:spcPct val="80000"/>
              </a:lnSpc>
              <a:defRPr sz="6000" b="0">
                <a:solidFill>
                  <a:srgbClr val="1A2D4D"/>
                </a:solidFill>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此处添加标题</a:t>
            </a:r>
            <a:endParaRPr>
              <a:latin typeface="微软雅黑" panose="020B0503020204020204" charset="-122"/>
              <a:ea typeface="微软雅黑" panose="020B0503020204020204" charset="-122"/>
              <a:cs typeface="微软雅黑" panose="020B0503020204020204" charset="-122"/>
            </a:endParaRPr>
          </a:p>
        </p:txBody>
      </p:sp>
      <p:pic>
        <p:nvPicPr>
          <p:cNvPr id="188" name="yellow-img .png" descr="yellow-img .png"/>
          <p:cNvPicPr>
            <a:picLocks noChangeAspect="1"/>
          </p:cNvPicPr>
          <p:nvPr/>
        </p:nvPicPr>
        <p:blipFill>
          <a:blip r:embed="rId1"/>
          <a:stretch>
            <a:fillRect/>
          </a:stretch>
        </p:blipFill>
        <p:spPr>
          <a:xfrm>
            <a:off x="2312657" y="1834641"/>
            <a:ext cx="7040826" cy="10046718"/>
          </a:xfrm>
          <a:prstGeom prst="rect">
            <a:avLst/>
          </a:prstGeom>
          <a:ln w="12700">
            <a:miter lim="400000"/>
            <a:headEnd/>
            <a:tailEnd/>
          </a:ln>
        </p:spPr>
      </p:pic>
      <p:sp>
        <p:nvSpPr>
          <p:cNvPr id="189" name="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
          <p:cNvSpPr txBox="1"/>
          <p:nvPr/>
        </p:nvSpPr>
        <p:spPr>
          <a:xfrm>
            <a:off x="11078633" y="3222705"/>
            <a:ext cx="9936097" cy="2281009"/>
          </a:xfrm>
          <a:prstGeom prst="rect">
            <a:avLst/>
          </a:prstGeom>
          <a:ln w="12700">
            <a:miter lim="400000"/>
          </a:ln>
        </p:spPr>
        <p:txBody>
          <a:bodyPr lIns="50800" tIns="50800" rIns="50800" bIns="50800">
            <a:spAutoFit/>
          </a:bodyPr>
          <a:lstStyle>
            <a:lvl1pPr algn="l">
              <a:lnSpc>
                <a:spcPct val="120000"/>
              </a:lnSpc>
              <a:defRPr sz="24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sp>
        <p:nvSpPr>
          <p:cNvPr id="190" name="此处添加标题"/>
          <p:cNvSpPr txBox="1"/>
          <p:nvPr/>
        </p:nvSpPr>
        <p:spPr>
          <a:xfrm>
            <a:off x="12175529" y="8124486"/>
            <a:ext cx="4719241" cy="841256"/>
          </a:xfrm>
          <a:prstGeom prst="rect">
            <a:avLst/>
          </a:prstGeom>
          <a:ln w="12700">
            <a:miter lim="400000"/>
          </a:ln>
        </p:spPr>
        <p:txBody>
          <a:bodyPr wrap="none" lIns="50800" tIns="50800" rIns="50800" bIns="50800" anchor="ctr">
            <a:spAutoFit/>
          </a:bodyPr>
          <a:lstStyle>
            <a:lvl1pPr>
              <a:lnSpc>
                <a:spcPct val="80000"/>
              </a:lnSpc>
              <a:defRPr sz="6000" b="0">
                <a:solidFill>
                  <a:srgbClr val="1A2D4D"/>
                </a:solidFill>
                <a:latin typeface="PingFang HK Semibold"/>
                <a:ea typeface="PingFang HK Semibold"/>
                <a:cs typeface="PingFang HK Semibold"/>
                <a:sym typeface="PingFang HK Semibold"/>
              </a:defRPr>
            </a:lvl1pPr>
          </a:lstStyle>
          <a:p>
            <a:r>
              <a:rPr>
                <a:latin typeface="微软雅黑" panose="020B0503020204020204" charset="-122"/>
                <a:ea typeface="微软雅黑" panose="020B0503020204020204" charset="-122"/>
                <a:cs typeface="微软雅黑" panose="020B0503020204020204" charset="-122"/>
              </a:rPr>
              <a:t>此处添加标题</a:t>
            </a:r>
            <a:endParaRPr>
              <a:latin typeface="微软雅黑" panose="020B0503020204020204" charset="-122"/>
              <a:ea typeface="微软雅黑" panose="020B0503020204020204" charset="-122"/>
              <a:cs typeface="微软雅黑" panose="020B0503020204020204" charset="-122"/>
            </a:endParaRPr>
          </a:p>
        </p:txBody>
      </p:sp>
      <p:sp>
        <p:nvSpPr>
          <p:cNvPr id="191" name="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
          <p:cNvSpPr txBox="1"/>
          <p:nvPr/>
        </p:nvSpPr>
        <p:spPr>
          <a:xfrm>
            <a:off x="11078633" y="9348978"/>
            <a:ext cx="9936097" cy="2281009"/>
          </a:xfrm>
          <a:prstGeom prst="rect">
            <a:avLst/>
          </a:prstGeom>
          <a:ln w="12700">
            <a:miter lim="400000"/>
          </a:ln>
        </p:spPr>
        <p:txBody>
          <a:bodyPr lIns="50800" tIns="50800" rIns="50800" bIns="50800">
            <a:spAutoFit/>
          </a:bodyPr>
          <a:lstStyle>
            <a:lvl1pPr algn="l">
              <a:lnSpc>
                <a:spcPct val="120000"/>
              </a:lnSpc>
              <a:defRPr sz="2400" b="0">
                <a:latin typeface="PingFang HK Regular"/>
                <a:ea typeface="PingFang HK Regular"/>
                <a:cs typeface="PingFang HK Regular"/>
                <a:sym typeface="PingFang HK Regular"/>
              </a:defRPr>
            </a:lvl1pPr>
          </a:lstStyle>
          <a:p>
            <a:r>
              <a:rPr>
                <a:latin typeface="微软雅黑" panose="020B0503020204020204" charset="-122"/>
                <a:ea typeface="微软雅黑" panose="020B0503020204020204" charset="-122"/>
                <a:cs typeface="微软雅黑" panose="020B0503020204020204" charset="-122"/>
              </a:rPr>
              <a:t>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此处添正文</a:t>
            </a:r>
            <a:endParaRPr>
              <a:latin typeface="微软雅黑" panose="020B0503020204020204" charset="-122"/>
              <a:ea typeface="微软雅黑" panose="020B0503020204020204" charset="-122"/>
              <a:cs typeface="微软雅黑" panose="020B0503020204020204" charset="-122"/>
            </a:endParaRPr>
          </a:p>
        </p:txBody>
      </p:sp>
      <p:pic>
        <p:nvPicPr>
          <p:cNvPr id="192" name="图像" descr="图像"/>
          <p:cNvPicPr>
            <a:picLocks noChangeAspect="1"/>
          </p:cNvPicPr>
          <p:nvPr/>
        </p:nvPicPr>
        <p:blipFill>
          <a:blip r:embed="rId2"/>
          <a:stretch>
            <a:fillRect/>
          </a:stretch>
        </p:blipFill>
        <p:spPr>
          <a:xfrm>
            <a:off x="11078633" y="6419860"/>
            <a:ext cx="9779001" cy="781203"/>
          </a:xfrm>
          <a:prstGeom prst="rect">
            <a:avLst/>
          </a:prstGeom>
          <a:ln w="12700">
            <a:miter lim="400000"/>
            <a:headEnd/>
            <a:tailEnd/>
          </a:ln>
        </p:spPr>
      </p:pic>
      <p:pic>
        <p:nvPicPr>
          <p:cNvPr id="193" name="图像" descr="图像"/>
          <p:cNvPicPr>
            <a:picLocks noChangeAspect="1"/>
          </p:cNvPicPr>
          <p:nvPr/>
        </p:nvPicPr>
        <p:blipFill>
          <a:blip r:embed="rId3"/>
          <a:stretch>
            <a:fillRect/>
          </a:stretch>
        </p:blipFill>
        <p:spPr>
          <a:xfrm>
            <a:off x="11078633" y="2037841"/>
            <a:ext cx="762001" cy="762001"/>
          </a:xfrm>
          <a:prstGeom prst="rect">
            <a:avLst/>
          </a:prstGeom>
          <a:ln w="12700">
            <a:miter lim="400000"/>
            <a:headEnd/>
            <a:tailEnd/>
          </a:ln>
        </p:spPr>
      </p:pic>
      <p:pic>
        <p:nvPicPr>
          <p:cNvPr id="194" name="图像" descr="图像"/>
          <p:cNvPicPr>
            <a:picLocks noChangeAspect="1"/>
          </p:cNvPicPr>
          <p:nvPr/>
        </p:nvPicPr>
        <p:blipFill>
          <a:blip r:embed="rId3"/>
          <a:stretch>
            <a:fillRect/>
          </a:stretch>
        </p:blipFill>
        <p:spPr>
          <a:xfrm>
            <a:off x="11078633" y="8164114"/>
            <a:ext cx="762001" cy="762001"/>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790</Words>
  <Application>WPS 演示</Application>
  <PresentationFormat>自定义</PresentationFormat>
  <Paragraphs>89</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Helvetica Neue</vt:lpstr>
      <vt:lpstr>Helvetica Neue Medium</vt:lpstr>
      <vt:lpstr>Helvetica Neue Light</vt:lpstr>
      <vt:lpstr>PingFang HK Semibold</vt:lpstr>
      <vt:lpstr>Segoe Print</vt:lpstr>
      <vt:lpstr>微软雅黑</vt:lpstr>
      <vt:lpstr>Source Han Sans CN Bold Bold</vt:lpstr>
      <vt:lpstr>PingFang HK Regular</vt:lpstr>
      <vt:lpstr>Arial Unicode MS</vt:lpstr>
      <vt:lpstr>Source Han Sans CN Normal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夜瓜居士</cp:lastModifiedBy>
  <cp:revision>6</cp:revision>
  <dcterms:created xsi:type="dcterms:W3CDTF">2019-04-28T10:12:00Z</dcterms:created>
  <dcterms:modified xsi:type="dcterms:W3CDTF">2019-05-30T10:39:17Z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